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Default Extension="jpg" ContentType="image/jpg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070" y="3314954"/>
            <a:ext cx="6426803" cy="224561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141" y="5988304"/>
            <a:ext cx="5292661" cy="267335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047" y="2459482"/>
            <a:ext cx="3289011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3886" y="2459482"/>
            <a:ext cx="3289011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047" y="427735"/>
            <a:ext cx="6804850" cy="17109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047" y="2459482"/>
            <a:ext cx="6804850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0721" y="9944862"/>
            <a:ext cx="2419502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047" y="9944862"/>
            <a:ext cx="1739017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3880" y="9944862"/>
            <a:ext cx="1739017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Relationship Id="rId3" Type="http://schemas.openxmlformats.org/officeDocument/2006/relationships/image" Target="../media/image7.jp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Relationship Id="rId3" Type="http://schemas.openxmlformats.org/officeDocument/2006/relationships/image" Target="../media/image10.png"/><Relationship Id="rId4" Type="http://schemas.openxmlformats.org/officeDocument/2006/relationships/image" Target="../media/image11.jp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900429"/>
            <a:ext cx="5205095" cy="720788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614170">
              <a:lnSpc>
                <a:spcPct val="100000"/>
              </a:lnSpc>
            </a:pPr>
            <a:r>
              <a:rPr dirty="0" smtClean="0" sz="1600" spc="-15" b="1">
                <a:latin typeface="Times New Roman"/>
                <a:cs typeface="Times New Roman"/>
              </a:rPr>
              <a:t>MICRO</a:t>
            </a:r>
            <a:r>
              <a:rPr dirty="0" smtClean="0" sz="1600" spc="-15" b="1">
                <a:latin typeface="Times New Roman"/>
                <a:cs typeface="Times New Roman"/>
              </a:rPr>
              <a:t>W</a:t>
            </a:r>
            <a:r>
              <a:rPr dirty="0" smtClean="0" sz="1600" spc="-15" b="1">
                <a:latin typeface="Times New Roman"/>
                <a:cs typeface="Times New Roman"/>
              </a:rPr>
              <a:t>AVE</a:t>
            </a:r>
            <a:r>
              <a:rPr dirty="0" smtClean="0" sz="1600" spc="-5" b="1">
                <a:latin typeface="Times New Roman"/>
                <a:cs typeface="Times New Roman"/>
              </a:rPr>
              <a:t> </a:t>
            </a:r>
            <a:r>
              <a:rPr dirty="0" smtClean="0" sz="1600" spc="-5" b="1">
                <a:latin typeface="Times New Roman"/>
                <a:cs typeface="Times New Roman"/>
              </a:rPr>
              <a:t>T</a:t>
            </a:r>
            <a:r>
              <a:rPr dirty="0" smtClean="0" sz="1600" spc="-15" b="1">
                <a:latin typeface="Times New Roman"/>
                <a:cs typeface="Times New Roman"/>
              </a:rPr>
              <a:t>UBES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16"/>
              </a:spcBef>
            </a:pPr>
            <a:endParaRPr sz="1000"/>
          </a:p>
          <a:p>
            <a:pPr marL="12700" marR="528320">
              <a:lnSpc>
                <a:spcPct val="110000"/>
              </a:lnSpc>
            </a:pPr>
            <a:r>
              <a:rPr dirty="0" smtClean="0" sz="1400">
                <a:latin typeface="Times New Roman"/>
                <a:cs typeface="Times New Roman"/>
              </a:rPr>
              <a:t>So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rce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nor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icr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0">
                <a:latin typeface="Times New Roman"/>
                <a:cs typeface="Times New Roman"/>
              </a:rPr>
              <a:t> cl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ied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ly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cat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75"/>
              </a:spcBef>
            </a:pPr>
            <a:endParaRPr sz="1100"/>
          </a:p>
          <a:p>
            <a:pPr marL="240665">
              <a:lnSpc>
                <a:spcPct val="100000"/>
              </a:lnSpc>
            </a:pPr>
            <a:r>
              <a:rPr dirty="0" smtClean="0" sz="1400" spc="5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- </a:t>
            </a:r>
            <a:r>
              <a:rPr dirty="0" smtClean="0" sz="1400" spc="-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Mic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bes </a:t>
            </a:r>
            <a:r>
              <a:rPr dirty="0" smtClean="0" sz="1400" spc="5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240665" marR="1356360" indent="272415">
              <a:lnSpc>
                <a:spcPct val="110000"/>
              </a:lnSpc>
            </a:pPr>
            <a:r>
              <a:rPr dirty="0" smtClean="0" sz="1400">
                <a:latin typeface="Times New Roman"/>
                <a:cs typeface="Times New Roman"/>
              </a:rPr>
              <a:t>kl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on,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fl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kl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T.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- </a:t>
            </a:r>
            <a:r>
              <a:rPr dirty="0" smtClean="0" sz="1400" spc="-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de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du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 marL="469265" marR="312420" indent="43815">
              <a:lnSpc>
                <a:spcPts val="1860"/>
              </a:lnSpc>
              <a:spcBef>
                <a:spcPts val="80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nel,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n,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patt,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aractor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Sch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ky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barrier</a:t>
            </a:r>
            <a:r>
              <a:rPr dirty="0" smtClean="0" sz="1400" spc="0">
                <a:latin typeface="Times New Roman"/>
                <a:cs typeface="Times New Roman"/>
              </a:rPr>
              <a:t> 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200"/>
              </a:lnSpc>
              <a:spcBef>
                <a:spcPts val="14"/>
              </a:spcBef>
            </a:pPr>
            <a:endParaRPr sz="1200"/>
          </a:p>
          <a:p>
            <a:pPr marL="12700">
              <a:lnSpc>
                <a:spcPct val="100000"/>
              </a:lnSpc>
            </a:pPr>
            <a:r>
              <a:rPr dirty="0" smtClean="0" sz="1600" spc="-15" b="1">
                <a:latin typeface="Times New Roman"/>
                <a:cs typeface="Times New Roman"/>
              </a:rPr>
              <a:t>MICRO</a:t>
            </a:r>
            <a:r>
              <a:rPr dirty="0" smtClean="0" sz="1600" spc="-15" b="1">
                <a:latin typeface="Times New Roman"/>
                <a:cs typeface="Times New Roman"/>
              </a:rPr>
              <a:t>W</a:t>
            </a:r>
            <a:r>
              <a:rPr dirty="0" smtClean="0" sz="1600" spc="-15" b="1">
                <a:latin typeface="Times New Roman"/>
                <a:cs typeface="Times New Roman"/>
              </a:rPr>
              <a:t>AVE</a:t>
            </a:r>
            <a:r>
              <a:rPr dirty="0" smtClean="0" sz="1600" spc="-5" b="1">
                <a:latin typeface="Times New Roman"/>
                <a:cs typeface="Times New Roman"/>
              </a:rPr>
              <a:t> </a:t>
            </a:r>
            <a:r>
              <a:rPr dirty="0" smtClean="0" sz="1600" spc="-5" b="1">
                <a:latin typeface="Times New Roman"/>
                <a:cs typeface="Times New Roman"/>
              </a:rPr>
              <a:t>T</a:t>
            </a:r>
            <a:r>
              <a:rPr dirty="0" smtClean="0" sz="1600" spc="-15" b="1">
                <a:latin typeface="Times New Roman"/>
                <a:cs typeface="Times New Roman"/>
              </a:rPr>
              <a:t>UBES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72"/>
              </a:spcBef>
            </a:pPr>
            <a:endParaRPr sz="1100"/>
          </a:p>
          <a:p>
            <a:pPr marL="469265" indent="-228600">
              <a:lnSpc>
                <a:spcPct val="100000"/>
              </a:lnSpc>
              <a:buFont typeface="Times New Roman"/>
              <a:buAutoNum type="arabicPlain"/>
              <a:tabLst>
                <a:tab pos="46926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sed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gh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0">
                <a:latin typeface="Times New Roman"/>
                <a:cs typeface="Times New Roman"/>
              </a:rPr>
              <a:t>/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qu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ncy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bin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7"/>
              </a:spcBef>
              <a:buFont typeface="Times New Roman"/>
              <a:buAutoNum type="arabicPlain"/>
            </a:pPr>
            <a:endParaRPr sz="1000"/>
          </a:p>
          <a:p>
            <a:pPr marL="469265" marR="12700" indent="-228600">
              <a:lnSpc>
                <a:spcPct val="110000"/>
              </a:lnSpc>
              <a:buFont typeface="Times New Roman"/>
              <a:buAutoNum type="arabicPlain"/>
              <a:tabLst>
                <a:tab pos="46926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ub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 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plify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gh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icr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ore</a:t>
            </a:r>
            <a:r>
              <a:rPr dirty="0" smtClean="0" sz="1400" spc="0">
                <a:latin typeface="Times New Roman"/>
                <a:cs typeface="Times New Roman"/>
              </a:rPr>
              <a:t> c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ly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te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6"/>
              </a:spcBef>
              <a:buFont typeface="Times New Roman"/>
              <a:buAutoNum type="arabicPlain"/>
            </a:pPr>
            <a:endParaRPr sz="1000"/>
          </a:p>
          <a:p>
            <a:pPr marL="469265" marR="461009" indent="-228600">
              <a:lnSpc>
                <a:spcPct val="110100"/>
              </a:lnSpc>
              <a:buFont typeface="Times New Roman"/>
              <a:buAutoNum type="arabicPlain"/>
              <a:tabLst>
                <a:tab pos="469265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nal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odif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w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capa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0">
                <a:latin typeface="Times New Roman"/>
                <a:cs typeface="Times New Roman"/>
              </a:rPr>
              <a:t> sp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iz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icr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 tub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buFont typeface="Times New Roman"/>
              <a:buAutoNum type="arabicPlain"/>
            </a:pPr>
            <a:endParaRPr sz="1000"/>
          </a:p>
          <a:p>
            <a:pPr>
              <a:lnSpc>
                <a:spcPts val="1000"/>
              </a:lnSpc>
              <a:buFont typeface="Times New Roman"/>
              <a:buAutoNum type="arabicPlain"/>
            </a:pPr>
            <a:endParaRPr sz="1000"/>
          </a:p>
          <a:p>
            <a:pPr>
              <a:lnSpc>
                <a:spcPts val="1000"/>
              </a:lnSpc>
              <a:buFont typeface="Times New Roman"/>
              <a:buAutoNum type="arabicPlain"/>
            </a:pPr>
            <a:endParaRPr sz="1000"/>
          </a:p>
          <a:p>
            <a:pPr>
              <a:lnSpc>
                <a:spcPts val="1000"/>
              </a:lnSpc>
              <a:spcBef>
                <a:spcPts val="36"/>
              </a:spcBef>
              <a:buFont typeface="Times New Roman"/>
              <a:buAutoNum type="arabicPlain"/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600" spc="-15" b="1">
                <a:latin typeface="Times New Roman"/>
                <a:cs typeface="Times New Roman"/>
              </a:rPr>
              <a:t>CR</a:t>
            </a:r>
            <a:r>
              <a:rPr dirty="0" smtClean="0" sz="1600" spc="-25" b="1">
                <a:latin typeface="Times New Roman"/>
                <a:cs typeface="Times New Roman"/>
              </a:rPr>
              <a:t>O</a:t>
            </a:r>
            <a:r>
              <a:rPr dirty="0" smtClean="0" sz="1600" spc="0" b="1">
                <a:latin typeface="Times New Roman"/>
                <a:cs typeface="Times New Roman"/>
              </a:rPr>
              <a:t>S</a:t>
            </a:r>
            <a:r>
              <a:rPr dirty="0" smtClean="0" sz="1600" spc="-10" b="1">
                <a:latin typeface="Times New Roman"/>
                <a:cs typeface="Times New Roman"/>
              </a:rPr>
              <a:t>SE</a:t>
            </a:r>
            <a:r>
              <a:rPr dirty="0" smtClean="0" sz="1600" spc="-10" b="1">
                <a:latin typeface="Times New Roman"/>
                <a:cs typeface="Times New Roman"/>
              </a:rPr>
              <a:t>D</a:t>
            </a:r>
            <a:r>
              <a:rPr dirty="0" smtClean="0" sz="1600" spc="-5" b="1">
                <a:latin typeface="Times New Roman"/>
                <a:cs typeface="Times New Roman"/>
              </a:rPr>
              <a:t>-</a:t>
            </a:r>
            <a:r>
              <a:rPr dirty="0" smtClean="0" sz="1600" spc="-10" b="1">
                <a:latin typeface="Times New Roman"/>
                <a:cs typeface="Times New Roman"/>
              </a:rPr>
              <a:t>FIELD</a:t>
            </a:r>
            <a:r>
              <a:rPr dirty="0" smtClean="0" sz="1600" spc="-5" b="1">
                <a:latin typeface="Times New Roman"/>
                <a:cs typeface="Times New Roman"/>
              </a:rPr>
              <a:t> </a:t>
            </a:r>
            <a:r>
              <a:rPr dirty="0" smtClean="0" sz="1600" spc="-15" b="1">
                <a:latin typeface="Times New Roman"/>
                <a:cs typeface="Times New Roman"/>
              </a:rPr>
              <a:t>A</a:t>
            </a:r>
            <a:r>
              <a:rPr dirty="0" smtClean="0" sz="1600" spc="-10" b="1">
                <a:latin typeface="Times New Roman"/>
                <a:cs typeface="Times New Roman"/>
              </a:rPr>
              <a:t>N</a:t>
            </a:r>
            <a:r>
              <a:rPr dirty="0" smtClean="0" sz="1600" spc="-15" b="1">
                <a:latin typeface="Times New Roman"/>
                <a:cs typeface="Times New Roman"/>
              </a:rPr>
              <a:t>D</a:t>
            </a:r>
            <a:r>
              <a:rPr dirty="0" smtClean="0" sz="1600" spc="-5" b="1">
                <a:latin typeface="Times New Roman"/>
                <a:cs typeface="Times New Roman"/>
              </a:rPr>
              <a:t> </a:t>
            </a:r>
            <a:r>
              <a:rPr dirty="0" smtClean="0" sz="1600" spc="-10" b="1">
                <a:latin typeface="Times New Roman"/>
                <a:cs typeface="Times New Roman"/>
              </a:rPr>
              <a:t>LINE</a:t>
            </a:r>
            <a:r>
              <a:rPr dirty="0" smtClean="0" sz="1600" spc="-10" b="1">
                <a:latin typeface="Times New Roman"/>
                <a:cs typeface="Times New Roman"/>
              </a:rPr>
              <a:t>A</a:t>
            </a:r>
            <a:r>
              <a:rPr dirty="0" smtClean="0" sz="1600" spc="-5" b="1">
                <a:latin typeface="Times New Roman"/>
                <a:cs typeface="Times New Roman"/>
              </a:rPr>
              <a:t>R</a:t>
            </a:r>
            <a:r>
              <a:rPr dirty="0" smtClean="0" sz="1600" spc="-5" b="1">
                <a:latin typeface="Times New Roman"/>
                <a:cs typeface="Times New Roman"/>
              </a:rPr>
              <a:t>-</a:t>
            </a:r>
            <a:r>
              <a:rPr dirty="0" smtClean="0" sz="1600" spc="-15" b="1">
                <a:latin typeface="Times New Roman"/>
                <a:cs typeface="Times New Roman"/>
              </a:rPr>
              <a:t>BEAM</a:t>
            </a:r>
            <a:r>
              <a:rPr dirty="0" smtClean="0" sz="1600" spc="-15" b="1">
                <a:latin typeface="Times New Roman"/>
                <a:cs typeface="Times New Roman"/>
              </a:rPr>
              <a:t> </a:t>
            </a:r>
            <a:r>
              <a:rPr dirty="0" smtClean="0" sz="1600" spc="-15" b="1">
                <a:latin typeface="Times New Roman"/>
                <a:cs typeface="Times New Roman"/>
              </a:rPr>
              <a:t>TUBES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ts val="850"/>
              </a:lnSpc>
              <a:spcBef>
                <a:spcPts val="22"/>
              </a:spcBef>
            </a:pPr>
            <a:endParaRPr sz="85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2700" marR="323850">
              <a:lnSpc>
                <a:spcPct val="11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Kl</a:t>
            </a:r>
            <a:r>
              <a:rPr dirty="0" smtClean="0" sz="1400" spc="-10" b="1">
                <a:latin typeface="Times New Roman"/>
                <a:cs typeface="Times New Roman"/>
              </a:rPr>
              <a:t>y</a:t>
            </a:r>
            <a:r>
              <a:rPr dirty="0" smtClean="0" sz="1400" spc="0" b="1">
                <a:latin typeface="Times New Roman"/>
                <a:cs typeface="Times New Roman"/>
              </a:rPr>
              <a:t>st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0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d Tr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-10" b="1">
                <a:latin typeface="Times New Roman"/>
                <a:cs typeface="Times New Roman"/>
              </a:rPr>
              <a:t>v</a:t>
            </a:r>
            <a:r>
              <a:rPr dirty="0" smtClean="0" sz="1400" spc="0" b="1">
                <a:latin typeface="Times New Roman"/>
                <a:cs typeface="Times New Roman"/>
              </a:rPr>
              <a:t>eli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15" b="1">
                <a:latin typeface="Times New Roman"/>
                <a:cs typeface="Times New Roman"/>
              </a:rPr>
              <a:t>g</a:t>
            </a:r>
            <a:r>
              <a:rPr dirty="0" smtClean="0" sz="1400" spc="-15" b="1">
                <a:latin typeface="Times New Roman"/>
                <a:cs typeface="Times New Roman"/>
              </a:rPr>
              <a:t>-</a:t>
            </a:r>
            <a:r>
              <a:rPr dirty="0" smtClean="0" sz="1400" spc="0" b="1">
                <a:latin typeface="Times New Roman"/>
                <a:cs typeface="Times New Roman"/>
              </a:rPr>
              <a:t>W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ve tu</a:t>
            </a:r>
            <a:r>
              <a:rPr dirty="0" smtClean="0" sz="1400" spc="-20" b="1">
                <a:latin typeface="Times New Roman"/>
                <a:cs typeface="Times New Roman"/>
              </a:rPr>
              <a:t>b</a:t>
            </a:r>
            <a:r>
              <a:rPr dirty="0" smtClean="0" sz="1400" spc="0" b="1">
                <a:latin typeface="Times New Roman"/>
                <a:cs typeface="Times New Roman"/>
              </a:rPr>
              <a:t>es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 exa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nea</a:t>
            </a:r>
            <a:r>
              <a:rPr dirty="0" smtClean="0" sz="1400" spc="1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beam</a:t>
            </a:r>
            <a:r>
              <a:rPr dirty="0" smtClean="0" sz="1400" spc="0">
                <a:latin typeface="Times New Roman"/>
                <a:cs typeface="Times New Roman"/>
              </a:rPr>
              <a:t> t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62"/>
              </a:spcBef>
            </a:pPr>
            <a:endParaRPr sz="1200"/>
          </a:p>
          <a:p>
            <a:pPr lvl="1" marL="697865" indent="-228600">
              <a:lnSpc>
                <a:spcPct val="100000"/>
              </a:lnSpc>
              <a:buFont typeface="Symbol"/>
              <a:buChar char=""/>
              <a:tabLst>
                <a:tab pos="69786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ve 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ele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beam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(as 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CR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  <a:p>
            <a:pPr lvl="1">
              <a:lnSpc>
                <a:spcPts val="1100"/>
              </a:lnSpc>
              <a:spcBef>
                <a:spcPts val="75"/>
              </a:spcBef>
              <a:buFont typeface="Symbol"/>
              <a:buChar char=""/>
            </a:pPr>
            <a:endParaRPr sz="1100"/>
          </a:p>
          <a:p>
            <a:pPr marL="12700">
              <a:lnSpc>
                <a:spcPct val="100000"/>
              </a:lnSpc>
            </a:pPr>
            <a:r>
              <a:rPr dirty="0" smtClean="0" sz="1400" spc="-1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ag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et</a:t>
            </a:r>
            <a:r>
              <a:rPr dirty="0" smtClean="0" sz="1400" spc="-10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on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n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ber of c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72"/>
              </a:spcBef>
            </a:pPr>
            <a:endParaRPr sz="1200"/>
          </a:p>
          <a:p>
            <a:pPr lvl="1" marL="697865" indent="-228600">
              <a:lnSpc>
                <a:spcPct val="100000"/>
              </a:lnSpc>
              <a:buFont typeface="Symbol"/>
              <a:buChar char=""/>
              <a:tabLst>
                <a:tab pos="697865" algn="l"/>
              </a:tabLst>
            </a:pPr>
            <a:r>
              <a:rPr dirty="0" smtClean="0" sz="1400">
                <a:latin typeface="Times New Roman"/>
                <a:cs typeface="Times New Roman"/>
              </a:rPr>
              <a:t>Ma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tic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ric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fiel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ht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les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604" y="8643365"/>
            <a:ext cx="5288280" cy="8547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25" b="1" u="heavy">
                <a:latin typeface="Times New Roman"/>
                <a:cs typeface="Times New Roman"/>
              </a:rPr>
              <a:t>K</a:t>
            </a:r>
            <a:r>
              <a:rPr dirty="0" smtClean="0" sz="1600" spc="-15" b="1" u="heavy">
                <a:latin typeface="Times New Roman"/>
                <a:cs typeface="Times New Roman"/>
              </a:rPr>
              <a:t>LYS</a:t>
            </a:r>
            <a:r>
              <a:rPr dirty="0" smtClean="0" sz="1600" spc="-10" b="1" u="heavy">
                <a:latin typeface="Times New Roman"/>
                <a:cs typeface="Times New Roman"/>
              </a:rPr>
              <a:t>T</a:t>
            </a:r>
            <a:r>
              <a:rPr dirty="0" smtClean="0" sz="1600" spc="-10" b="1" u="heavy">
                <a:latin typeface="Times New Roman"/>
                <a:cs typeface="Times New Roman"/>
              </a:rPr>
              <a:t>R</a:t>
            </a:r>
            <a:r>
              <a:rPr dirty="0" smtClean="0" sz="1600" spc="-25" b="1" u="heavy">
                <a:latin typeface="Times New Roman"/>
                <a:cs typeface="Times New Roman"/>
              </a:rPr>
              <a:t>O</a:t>
            </a:r>
            <a:r>
              <a:rPr dirty="0" smtClean="0" sz="1600" spc="-15" b="1" u="heavy">
                <a:latin typeface="Times New Roman"/>
                <a:cs typeface="Times New Roman"/>
              </a:rPr>
              <a:t>N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ts val="950"/>
              </a:lnSpc>
              <a:spcBef>
                <a:spcPts val="44"/>
              </a:spcBef>
            </a:pPr>
            <a:endParaRPr sz="950"/>
          </a:p>
          <a:p>
            <a:pPr marL="13970" marR="12700">
              <a:lnSpc>
                <a:spcPct val="110700"/>
              </a:lnSpc>
            </a:pPr>
            <a:r>
              <a:rPr dirty="0" smtClean="0" sz="140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her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 or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ier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icr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 fr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qu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3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901445"/>
            <a:ext cx="5034280" cy="34124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 b="1" u="heavy">
                <a:latin typeface="Times New Roman"/>
                <a:cs typeface="Times New Roman"/>
              </a:rPr>
              <a:t>M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g</a:t>
            </a:r>
            <a:r>
              <a:rPr dirty="0" smtClean="0" sz="1400" spc="-15" b="1" u="heavy">
                <a:latin typeface="Times New Roman"/>
                <a:cs typeface="Times New Roman"/>
              </a:rPr>
              <a:t>n</a:t>
            </a:r>
            <a:r>
              <a:rPr dirty="0" smtClean="0" sz="1400" spc="0" b="1" u="heavy">
                <a:latin typeface="Times New Roman"/>
                <a:cs typeface="Times New Roman"/>
              </a:rPr>
              <a:t>et</a:t>
            </a:r>
            <a:r>
              <a:rPr dirty="0" smtClean="0" sz="1400" spc="-10" b="1" u="heavy">
                <a:latin typeface="Times New Roman"/>
                <a:cs typeface="Times New Roman"/>
              </a:rPr>
              <a:t>r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n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73"/>
              </a:spcBef>
            </a:pPr>
            <a:endParaRPr sz="1000"/>
          </a:p>
          <a:p>
            <a:pPr marL="469265" marR="12700" indent="-228600">
              <a:lnSpc>
                <a:spcPct val="110400"/>
              </a:lnSpc>
              <a:buFont typeface="Symbol"/>
              <a:buChar char=""/>
              <a:tabLst>
                <a:tab pos="46926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net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2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um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hat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ner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icr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intera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 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tre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e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tic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ld.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60"/>
              </a:spcBef>
              <a:buFont typeface="Symbol"/>
              <a:buChar char=""/>
            </a:pPr>
            <a:endParaRPr sz="1200"/>
          </a:p>
          <a:p>
            <a:pPr marL="469265" indent="-228600">
              <a:lnSpc>
                <a:spcPct val="100000"/>
              </a:lnSpc>
              <a:buFont typeface="Symbol"/>
              <a:buChar char=""/>
              <a:tabLst>
                <a:tab pos="46926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72"/>
              </a:spcBef>
              <a:buFont typeface="Symbol"/>
              <a:buChar char=""/>
            </a:pPr>
            <a:endParaRPr sz="1200"/>
          </a:p>
          <a:p>
            <a:pPr marL="469265" indent="-228600">
              <a:lnSpc>
                <a:spcPct val="100000"/>
              </a:lnSpc>
              <a:buFont typeface="Symbol"/>
              <a:buChar char=""/>
              <a:tabLst>
                <a:tab pos="469265" algn="l"/>
              </a:tabLst>
            </a:pPr>
            <a:r>
              <a:rPr dirty="0" smtClean="0" sz="1400">
                <a:latin typeface="Times New Roman"/>
                <a:cs typeface="Times New Roman"/>
              </a:rPr>
              <a:t>Co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dar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icr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71"/>
              </a:spcBef>
              <a:buFont typeface="Symbol"/>
              <a:buChar char=""/>
            </a:pPr>
            <a:endParaRPr sz="1200"/>
          </a:p>
          <a:p>
            <a:pPr marL="469265" indent="-228600">
              <a:lnSpc>
                <a:spcPct val="100000"/>
              </a:lnSpc>
              <a:buFont typeface="Symbol"/>
              <a:buChar char=""/>
              <a:tabLst>
                <a:tab pos="469265" algn="l"/>
              </a:tabLst>
            </a:pPr>
            <a:r>
              <a:rPr dirty="0" smtClean="0" sz="1400">
                <a:latin typeface="Times New Roman"/>
                <a:cs typeface="Times New Roman"/>
              </a:rPr>
              <a:t>Ca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ter,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 ar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95"/>
              </a:spcBef>
              <a:buFont typeface="Symbol"/>
              <a:buChar char=""/>
            </a:pPr>
            <a:endParaRPr sz="1000"/>
          </a:p>
          <a:p>
            <a:pPr marL="469265" marR="338455" indent="-228600">
              <a:lnSpc>
                <a:spcPct val="110700"/>
              </a:lnSpc>
              <a:buFont typeface="Symbol"/>
              <a:buChar char=""/>
              <a:tabLst>
                <a:tab pos="469265" algn="l"/>
              </a:tabLst>
            </a:pPr>
            <a:r>
              <a:rPr dirty="0" smtClean="0" sz="1400">
                <a:latin typeface="Times New Roman"/>
                <a:cs typeface="Times New Roman"/>
              </a:rPr>
              <a:t>St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c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ic 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eld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-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be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el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om</a:t>
            </a:r>
            <a:r>
              <a:rPr dirty="0" smtClean="0" sz="1400" spc="0">
                <a:latin typeface="Times New Roman"/>
                <a:cs typeface="Times New Roman"/>
              </a:rPr>
              <a:t> ca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ir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ey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ove t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ard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80"/>
              </a:spcBef>
              <a:buFont typeface="Symbol"/>
              <a:buChar char=""/>
            </a:pPr>
            <a:endParaRPr sz="1000"/>
          </a:p>
          <a:p>
            <a:pPr marL="469265" marR="217170" indent="-228600">
              <a:lnSpc>
                <a:spcPct val="110700"/>
              </a:lnSpc>
              <a:buFont typeface="Symbol"/>
              <a:buChar char=""/>
              <a:tabLst>
                <a:tab pos="469265" algn="l"/>
              </a:tabLst>
            </a:pPr>
            <a:r>
              <a:rPr dirty="0" smtClean="0" sz="1400">
                <a:latin typeface="Times New Roman"/>
                <a:cs typeface="Times New Roman"/>
              </a:rPr>
              <a:t>Curr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icr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 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604" y="7554721"/>
            <a:ext cx="5201285" cy="16783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 u="heavy">
                <a:latin typeface="Times New Roman"/>
                <a:cs typeface="Times New Roman"/>
              </a:rPr>
              <a:t>Oper</a:t>
            </a:r>
            <a:r>
              <a:rPr dirty="0" smtClean="0" sz="1400" spc="-1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t</a:t>
            </a:r>
            <a:r>
              <a:rPr dirty="0" smtClean="0" sz="1400" spc="-1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n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73"/>
              </a:spcBef>
            </a:pPr>
            <a:endParaRPr sz="1000"/>
          </a:p>
          <a:p>
            <a:pPr marL="469265" marR="12700" indent="-228600">
              <a:lnSpc>
                <a:spcPct val="110400"/>
              </a:lnSpc>
              <a:buFont typeface="Symbol"/>
              <a:buChar char=""/>
              <a:tabLst>
                <a:tab pos="469265" algn="l"/>
              </a:tabLst>
            </a:pPr>
            <a:r>
              <a:rPr dirty="0" smtClean="0" sz="140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net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ce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 el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he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ted</a:t>
            </a:r>
            <a:r>
              <a:rPr dirty="0" smtClean="0" sz="1400" spc="0">
                <a:latin typeface="Times New Roman"/>
                <a:cs typeface="Times New Roman"/>
              </a:rPr>
              <a:t> on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a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de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uc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 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ber of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icr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 re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80"/>
              </a:spcBef>
              <a:buFont typeface="Symbol"/>
              <a:buChar char=""/>
            </a:pPr>
            <a:endParaRPr sz="1000"/>
          </a:p>
          <a:p>
            <a:pPr marL="469265" marR="64769" indent="-228600">
              <a:lnSpc>
                <a:spcPct val="110700"/>
              </a:lnSpc>
              <a:buFont typeface="Symbol"/>
              <a:buChar char=""/>
              <a:tabLst>
                <a:tab pos="46926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lec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de 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 acc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e,</a:t>
            </a:r>
            <a:r>
              <a:rPr dirty="0" smtClean="0" sz="1400" spc="0">
                <a:latin typeface="Times New Roman"/>
                <a:cs typeface="Times New Roman"/>
              </a:rPr>
              <a:t> d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c fi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ge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urce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733550" y="4828412"/>
            <a:ext cx="3167379" cy="22186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9153" y="888614"/>
            <a:ext cx="4853305" cy="14243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41300" marR="12700" indent="-228600">
              <a:lnSpc>
                <a:spcPct val="110300"/>
              </a:lnSpc>
              <a:buFont typeface="Symbol"/>
              <a:buChar char=""/>
              <a:tabLst>
                <a:tab pos="24066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pr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nce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ic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re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een</a:t>
            </a:r>
            <a:r>
              <a:rPr dirty="0" smtClean="0" sz="1400" spc="0">
                <a:latin typeface="Times New Roman"/>
                <a:cs typeface="Times New Roman"/>
              </a:rPr>
              <a:t> ca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de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de p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uc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orce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ec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ich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utua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per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ar to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dc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oc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ty</a:t>
            </a:r>
            <a:r>
              <a:rPr dirty="0" smtClean="0" sz="1400" spc="0">
                <a:latin typeface="Times New Roman"/>
                <a:cs typeface="Times New Roman"/>
              </a:rPr>
              <a:t> ve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cau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ir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fr</a:t>
            </a:r>
            <a:r>
              <a:rPr dirty="0" smtClean="0" sz="1400" spc="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ca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ing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ur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ure,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 ele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lo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at 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t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 it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de.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59153" y="3666819"/>
            <a:ext cx="5062855" cy="40493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41300" marR="12700" indent="-228600">
              <a:lnSpc>
                <a:spcPct val="110500"/>
              </a:lnSpc>
              <a:buFont typeface="Symbol"/>
              <a:buChar char=""/>
              <a:tabLst>
                <a:tab pos="24066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de,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der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in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nce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RF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el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2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s,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el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her</a:t>
            </a:r>
            <a:r>
              <a:rPr dirty="0" smtClean="0" sz="1400" spc="0">
                <a:latin typeface="Times New Roman"/>
                <a:cs typeface="Times New Roman"/>
              </a:rPr>
              <a:t> be 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oc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if 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happ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ace an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RF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d,</a:t>
            </a:r>
            <a:r>
              <a:rPr dirty="0" smtClean="0" sz="1400" spc="0">
                <a:latin typeface="Times New Roman"/>
                <a:cs typeface="Times New Roman"/>
              </a:rPr>
              <a:t> or acc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if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hey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an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RF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ld.</a:t>
            </a:r>
            <a:endParaRPr sz="1400">
              <a:latin typeface="Times New Roman"/>
              <a:cs typeface="Times New Roman"/>
            </a:endParaRPr>
          </a:p>
          <a:p>
            <a:pPr marL="241300" marR="102870" indent="-228600">
              <a:lnSpc>
                <a:spcPct val="110200"/>
              </a:lnSpc>
              <a:spcBef>
                <a:spcPts val="90"/>
              </a:spcBef>
              <a:buFont typeface="Symbol"/>
              <a:buChar char=""/>
              <a:tabLst>
                <a:tab pos="240665" algn="l"/>
              </a:tabLst>
            </a:pPr>
            <a:r>
              <a:rPr dirty="0" smtClean="0" sz="1400">
                <a:latin typeface="Times New Roman"/>
                <a:cs typeface="Times New Roman"/>
              </a:rPr>
              <a:t>Si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ce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orce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ele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ic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0">
                <a:latin typeface="Times New Roman"/>
                <a:cs typeface="Times New Roman"/>
              </a:rPr>
              <a:t> pr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ec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gh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fi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d,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 ve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elect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nce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"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e"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 th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ore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ri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le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acceler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ted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ty</a:t>
            </a:r>
            <a:r>
              <a:rPr dirty="0" smtClean="0" sz="1400" spc="0">
                <a:latin typeface="Times New Roman"/>
                <a:cs typeface="Times New Roman"/>
              </a:rPr>
              <a:t> ele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ck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from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de 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900"/>
              </a:lnSpc>
              <a:spcBef>
                <a:spcPts val="49"/>
              </a:spcBef>
              <a:buFont typeface="Symbol"/>
              <a:buChar char=""/>
            </a:pPr>
            <a:endParaRPr sz="900"/>
          </a:p>
          <a:p>
            <a:pPr>
              <a:lnSpc>
                <a:spcPts val="1000"/>
              </a:lnSpc>
              <a:buFont typeface="Symbol"/>
              <a:buChar char=""/>
            </a:pPr>
            <a:endParaRPr sz="1000"/>
          </a:p>
          <a:p>
            <a:pPr marL="241300" marR="303530" indent="-228600">
              <a:lnSpc>
                <a:spcPct val="110400"/>
              </a:lnSpc>
              <a:buFont typeface="Symbol"/>
              <a:buChar char=""/>
              <a:tabLst>
                <a:tab pos="24066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re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lt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atic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ec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"s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ok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s"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cl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ars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ith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ke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lo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ted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0">
                <a:latin typeface="Times New Roman"/>
                <a:cs typeface="Times New Roman"/>
              </a:rPr>
              <a:t> 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F field.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900"/>
              </a:lnSpc>
              <a:spcBef>
                <a:spcPts val="40"/>
              </a:spcBef>
              <a:buFont typeface="Symbol"/>
              <a:buChar char=""/>
            </a:pPr>
            <a:endParaRPr sz="900"/>
          </a:p>
          <a:p>
            <a:pPr>
              <a:lnSpc>
                <a:spcPts val="1000"/>
              </a:lnSpc>
              <a:buFont typeface="Symbol"/>
              <a:buChar char=""/>
            </a:pPr>
            <a:endParaRPr sz="1000"/>
          </a:p>
          <a:p>
            <a:pPr marL="241300" marR="61594" indent="-228600">
              <a:lnSpc>
                <a:spcPct val="110400"/>
              </a:lnSpc>
              <a:buFont typeface="Symbol"/>
              <a:buChar char=""/>
              <a:tabLst>
                <a:tab pos="24066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lf c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 of RF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RF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 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ve 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sed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ke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2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ate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ain</a:t>
            </a:r>
            <a:r>
              <a:rPr dirty="0" smtClean="0" sz="1400" spc="0">
                <a:latin typeface="Times New Roman"/>
                <a:cs typeface="Times New Roman"/>
              </a:rPr>
              <a:t> 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ld.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717419" y="9328403"/>
            <a:ext cx="2131695" cy="2032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Calibri"/>
                <a:cs typeface="Calibri"/>
              </a:rPr>
              <a:t>Th</a:t>
            </a:r>
            <a:r>
              <a:rPr dirty="0" smtClean="0" sz="1200" spc="-10">
                <a:latin typeface="Calibri"/>
                <a:cs typeface="Calibri"/>
              </a:rPr>
              <a:t>e</a:t>
            </a:r>
            <a:r>
              <a:rPr dirty="0" smtClean="0" sz="1200" spc="-5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hig</a:t>
            </a:r>
            <a:r>
              <a:rPr dirty="0" smtClean="0" sz="1200" spc="-5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-f</a:t>
            </a:r>
            <a:r>
              <a:rPr dirty="0" smtClean="0" sz="1200" spc="-5">
                <a:latin typeface="Calibri"/>
                <a:cs typeface="Calibri"/>
              </a:rPr>
              <a:t>r</a:t>
            </a:r>
            <a:r>
              <a:rPr dirty="0" smtClean="0" sz="1200" spc="-20">
                <a:latin typeface="Calibri"/>
                <a:cs typeface="Calibri"/>
              </a:rPr>
              <a:t>e</a:t>
            </a:r>
            <a:r>
              <a:rPr dirty="0" smtClean="0" sz="1200" spc="0">
                <a:latin typeface="Calibri"/>
                <a:cs typeface="Calibri"/>
              </a:rPr>
              <a:t>q</a:t>
            </a:r>
            <a:r>
              <a:rPr dirty="0" smtClean="0" sz="1200" spc="-10">
                <a:latin typeface="Calibri"/>
                <a:cs typeface="Calibri"/>
              </a:rPr>
              <a:t>u</a:t>
            </a:r>
            <a:r>
              <a:rPr dirty="0" smtClean="0" sz="1200" spc="-10">
                <a:latin typeface="Calibri"/>
                <a:cs typeface="Calibri"/>
              </a:rPr>
              <a:t>e</a:t>
            </a:r>
            <a:r>
              <a:rPr dirty="0" smtClean="0" sz="1200" spc="-5">
                <a:latin typeface="Calibri"/>
                <a:cs typeface="Calibri"/>
              </a:rPr>
              <a:t>n</a:t>
            </a:r>
            <a:r>
              <a:rPr dirty="0" smtClean="0" sz="1200" spc="-10">
                <a:latin typeface="Calibri"/>
                <a:cs typeface="Calibri"/>
              </a:rPr>
              <a:t>c</a:t>
            </a:r>
            <a:r>
              <a:rPr dirty="0" smtClean="0" sz="1200" spc="-10">
                <a:latin typeface="Calibri"/>
                <a:cs typeface="Calibri"/>
              </a:rPr>
              <a:t>y</a:t>
            </a:r>
            <a:r>
              <a:rPr dirty="0" smtClean="0" sz="1200" spc="-10">
                <a:latin typeface="Calibri"/>
                <a:cs typeface="Calibri"/>
              </a:rPr>
              <a:t> </a:t>
            </a:r>
            <a:r>
              <a:rPr dirty="0" smtClean="0" sz="1200" spc="-5">
                <a:latin typeface="Calibri"/>
                <a:cs typeface="Calibri"/>
              </a:rPr>
              <a:t>ele</a:t>
            </a:r>
            <a:r>
              <a:rPr dirty="0" smtClean="0" sz="1200" spc="-20">
                <a:latin typeface="Calibri"/>
                <a:cs typeface="Calibri"/>
              </a:rPr>
              <a:t>c</a:t>
            </a:r>
            <a:r>
              <a:rPr dirty="0" smtClean="0" sz="1200" spc="-15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rical fie</a:t>
            </a:r>
            <a:r>
              <a:rPr dirty="0" smtClean="0" sz="1200" spc="-10">
                <a:latin typeface="Calibri"/>
                <a:cs typeface="Calibri"/>
              </a:rPr>
              <a:t>l</a:t>
            </a:r>
            <a:r>
              <a:rPr dirty="0" smtClean="0" sz="1200" spc="0">
                <a:latin typeface="Calibri"/>
                <a:cs typeface="Calibri"/>
              </a:rPr>
              <a:t>d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141979" y="2464942"/>
            <a:ext cx="1271905" cy="10706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337178" y="7976615"/>
            <a:ext cx="1342389" cy="11954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04745" y="876045"/>
            <a:ext cx="3749040" cy="5486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523240" marR="12700" indent="-510540">
              <a:lnSpc>
                <a:spcPct val="110000"/>
              </a:lnSpc>
            </a:pPr>
            <a:r>
              <a:rPr dirty="0" smtClean="0" sz="1600" spc="-15" b="1">
                <a:latin typeface="Times New Roman"/>
                <a:cs typeface="Times New Roman"/>
              </a:rPr>
              <a:t>MICRO</a:t>
            </a:r>
            <a:r>
              <a:rPr dirty="0" smtClean="0" sz="1600" spc="-15" b="1">
                <a:latin typeface="Times New Roman"/>
                <a:cs typeface="Times New Roman"/>
              </a:rPr>
              <a:t>W</a:t>
            </a:r>
            <a:r>
              <a:rPr dirty="0" smtClean="0" sz="1600" spc="-15" b="1">
                <a:latin typeface="Times New Roman"/>
                <a:cs typeface="Times New Roman"/>
              </a:rPr>
              <a:t>AVE</a:t>
            </a:r>
            <a:r>
              <a:rPr dirty="0" smtClean="0" sz="1600" spc="-5" b="1">
                <a:latin typeface="Times New Roman"/>
                <a:cs typeface="Times New Roman"/>
              </a:rPr>
              <a:t> </a:t>
            </a:r>
            <a:r>
              <a:rPr dirty="0" smtClean="0" sz="1600" spc="0" b="1">
                <a:latin typeface="Times New Roman"/>
                <a:cs typeface="Times New Roman"/>
              </a:rPr>
              <a:t>S</a:t>
            </a:r>
            <a:r>
              <a:rPr dirty="0" smtClean="0" sz="1600" spc="-25" b="1">
                <a:latin typeface="Times New Roman"/>
                <a:cs typeface="Times New Roman"/>
              </a:rPr>
              <a:t>O</a:t>
            </a:r>
            <a:r>
              <a:rPr dirty="0" smtClean="0" sz="1600" spc="-10" b="1">
                <a:latin typeface="Times New Roman"/>
                <a:cs typeface="Times New Roman"/>
              </a:rPr>
              <a:t>LI</a:t>
            </a:r>
            <a:r>
              <a:rPr dirty="0" smtClean="0" sz="1600" spc="-10" b="1">
                <a:latin typeface="Times New Roman"/>
                <a:cs typeface="Times New Roman"/>
              </a:rPr>
              <a:t>D</a:t>
            </a:r>
            <a:r>
              <a:rPr dirty="0" smtClean="0" sz="1600" spc="-15" b="1">
                <a:latin typeface="Times New Roman"/>
                <a:cs typeface="Times New Roman"/>
              </a:rPr>
              <a:t>-</a:t>
            </a:r>
            <a:r>
              <a:rPr dirty="0" smtClean="0" sz="1600" spc="-10" b="1">
                <a:latin typeface="Times New Roman"/>
                <a:cs typeface="Times New Roman"/>
              </a:rPr>
              <a:t>S</a:t>
            </a:r>
            <a:r>
              <a:rPr dirty="0" smtClean="0" sz="1600" spc="-5" b="1">
                <a:latin typeface="Times New Roman"/>
                <a:cs typeface="Times New Roman"/>
              </a:rPr>
              <a:t>T</a:t>
            </a:r>
            <a:r>
              <a:rPr dirty="0" smtClean="0" sz="1600" spc="-15" b="1">
                <a:latin typeface="Times New Roman"/>
                <a:cs typeface="Times New Roman"/>
              </a:rPr>
              <a:t>ATE</a:t>
            </a:r>
            <a:r>
              <a:rPr dirty="0" smtClean="0" sz="1600" spc="-15" b="1">
                <a:latin typeface="Times New Roman"/>
                <a:cs typeface="Times New Roman"/>
              </a:rPr>
              <a:t> </a:t>
            </a:r>
            <a:r>
              <a:rPr dirty="0" smtClean="0" sz="1600" spc="-10" b="1">
                <a:latin typeface="Times New Roman"/>
                <a:cs typeface="Times New Roman"/>
              </a:rPr>
              <a:t>D</a:t>
            </a:r>
            <a:r>
              <a:rPr dirty="0" smtClean="0" sz="1600" spc="-10" b="1">
                <a:latin typeface="Times New Roman"/>
                <a:cs typeface="Times New Roman"/>
              </a:rPr>
              <a:t>EVICES</a:t>
            </a:r>
            <a:r>
              <a:rPr dirty="0" smtClean="0" sz="1600" spc="-10" b="1">
                <a:latin typeface="Times New Roman"/>
                <a:cs typeface="Times New Roman"/>
              </a:rPr>
              <a:t> (SEMIC</a:t>
            </a:r>
            <a:r>
              <a:rPr dirty="0" smtClean="0" sz="1600" spc="-10" b="1">
                <a:latin typeface="Times New Roman"/>
                <a:cs typeface="Times New Roman"/>
              </a:rPr>
              <a:t>O</a:t>
            </a:r>
            <a:r>
              <a:rPr dirty="0" smtClean="0" sz="1600" spc="-15" b="1">
                <a:latin typeface="Times New Roman"/>
                <a:cs typeface="Times New Roman"/>
              </a:rPr>
              <a:t>NDU</a:t>
            </a:r>
            <a:r>
              <a:rPr dirty="0" smtClean="0" sz="1600" spc="-10" b="1">
                <a:latin typeface="Times New Roman"/>
                <a:cs typeface="Times New Roman"/>
              </a:rPr>
              <a:t>C</a:t>
            </a:r>
            <a:r>
              <a:rPr dirty="0" smtClean="0" sz="1600" spc="-15" b="1">
                <a:latin typeface="Times New Roman"/>
                <a:cs typeface="Times New Roman"/>
              </a:rPr>
              <a:t>TOR</a:t>
            </a:r>
            <a:r>
              <a:rPr dirty="0" smtClean="0" sz="1600" spc="-15" b="1">
                <a:latin typeface="Times New Roman"/>
                <a:cs typeface="Times New Roman"/>
              </a:rPr>
              <a:t> </a:t>
            </a:r>
            <a:r>
              <a:rPr dirty="0" smtClean="0" sz="1600" spc="-15" b="1">
                <a:latin typeface="Times New Roman"/>
                <a:cs typeface="Times New Roman"/>
              </a:rPr>
              <a:t>DIOD</a:t>
            </a:r>
            <a:r>
              <a:rPr dirty="0" smtClean="0" sz="1600" spc="-5" b="1">
                <a:latin typeface="Times New Roman"/>
                <a:cs typeface="Times New Roman"/>
              </a:rPr>
              <a:t>E</a:t>
            </a:r>
            <a:r>
              <a:rPr dirty="0" smtClean="0" sz="1600" spc="-10" b="1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604" y="1959102"/>
            <a:ext cx="5271770" cy="68148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Mic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 se</a:t>
            </a:r>
            <a:r>
              <a:rPr dirty="0" smtClean="0" sz="1400" spc="-2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vi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ve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en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var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dirty="0" smtClean="0" sz="1400" b="1">
                <a:latin typeface="Times New Roman"/>
                <a:cs typeface="Times New Roman"/>
              </a:rPr>
              <a:t>app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5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io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10" b="1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72"/>
              </a:spcBef>
            </a:pPr>
            <a:endParaRPr sz="1200"/>
          </a:p>
          <a:p>
            <a:pPr marL="516890" indent="-228600">
              <a:lnSpc>
                <a:spcPct val="100000"/>
              </a:lnSpc>
              <a:buFont typeface="Symbol"/>
              <a:buChar char=""/>
              <a:tabLst>
                <a:tab pos="51689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ete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endParaRPr sz="1400">
              <a:latin typeface="Times New Roman"/>
              <a:cs typeface="Times New Roman"/>
            </a:endParaRPr>
          </a:p>
          <a:p>
            <a:pPr marL="516890" indent="-228600">
              <a:lnSpc>
                <a:spcPct val="100000"/>
              </a:lnSpc>
              <a:spcBef>
                <a:spcPts val="265"/>
              </a:spcBef>
              <a:buFont typeface="Symbol"/>
              <a:buChar char=""/>
              <a:tabLst>
                <a:tab pos="516890" algn="l"/>
              </a:tabLst>
            </a:pPr>
            <a:r>
              <a:rPr dirty="0" smtClean="0" sz="1400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endParaRPr sz="1400">
              <a:latin typeface="Times New Roman"/>
              <a:cs typeface="Times New Roman"/>
            </a:endParaRPr>
          </a:p>
          <a:p>
            <a:pPr marL="516890" indent="-228600">
              <a:lnSpc>
                <a:spcPct val="100000"/>
              </a:lnSpc>
              <a:spcBef>
                <a:spcPts val="275"/>
              </a:spcBef>
              <a:buFont typeface="Symbol"/>
              <a:buChar char=""/>
              <a:tabLst>
                <a:tab pos="516890" algn="l"/>
              </a:tabLst>
            </a:pPr>
            <a:r>
              <a:rPr dirty="0" smtClean="0" sz="1400">
                <a:latin typeface="Times New Roman"/>
                <a:cs typeface="Times New Roman"/>
              </a:rPr>
              <a:t>Fre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ncy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Mul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  <a:p>
            <a:pPr marL="516890" indent="-228600">
              <a:lnSpc>
                <a:spcPct val="100000"/>
              </a:lnSpc>
              <a:spcBef>
                <a:spcPts val="265"/>
              </a:spcBef>
              <a:buFont typeface="Symbol"/>
              <a:buChar char=""/>
              <a:tabLst>
                <a:tab pos="51689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endParaRPr sz="1400">
              <a:latin typeface="Times New Roman"/>
              <a:cs typeface="Times New Roman"/>
            </a:endParaRPr>
          </a:p>
          <a:p>
            <a:pPr marL="516890" indent="-228600">
              <a:lnSpc>
                <a:spcPct val="100000"/>
              </a:lnSpc>
              <a:spcBef>
                <a:spcPts val="275"/>
              </a:spcBef>
              <a:buFont typeface="Symbol"/>
              <a:buChar char=""/>
              <a:tabLst>
                <a:tab pos="516890" algn="l"/>
              </a:tabLst>
            </a:pPr>
            <a:r>
              <a:rPr dirty="0" smtClean="0" sz="140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iters</a:t>
            </a:r>
            <a:endParaRPr sz="1400">
              <a:latin typeface="Times New Roman"/>
              <a:cs typeface="Times New Roman"/>
            </a:endParaRPr>
          </a:p>
          <a:p>
            <a:pPr marL="516890" indent="-228600">
              <a:lnSpc>
                <a:spcPct val="100000"/>
              </a:lnSpc>
              <a:spcBef>
                <a:spcPts val="275"/>
              </a:spcBef>
              <a:buFont typeface="Symbol"/>
              <a:buChar char=""/>
              <a:tabLst>
                <a:tab pos="516890" algn="l"/>
              </a:tabLst>
            </a:pPr>
            <a:r>
              <a:rPr dirty="0" smtClean="0" sz="140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iers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0"/>
              </a:spcBef>
            </a:pPr>
            <a:endParaRPr sz="1200"/>
          </a:p>
          <a:p>
            <a:pPr marL="12700">
              <a:lnSpc>
                <a:spcPct val="100000"/>
              </a:lnSpc>
            </a:pPr>
            <a:r>
              <a:rPr dirty="0" smtClean="0" sz="1400" spc="-1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dv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n</a:t>
            </a:r>
            <a:r>
              <a:rPr dirty="0" smtClean="0" sz="1400" spc="-15" b="1" u="heavy">
                <a:latin typeface="Times New Roman"/>
                <a:cs typeface="Times New Roman"/>
              </a:rPr>
              <a:t>t</a:t>
            </a:r>
            <a:r>
              <a:rPr dirty="0" smtClean="0" sz="1400" spc="-1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g</a:t>
            </a:r>
            <a:r>
              <a:rPr dirty="0" smtClean="0" sz="1400" spc="-15" b="1" u="heavy">
                <a:latin typeface="Times New Roman"/>
                <a:cs typeface="Times New Roman"/>
              </a:rPr>
              <a:t>e</a:t>
            </a:r>
            <a:r>
              <a:rPr dirty="0" smtClean="0" sz="1400" spc="10" b="1" u="heavy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39"/>
              </a:spcBef>
            </a:pPr>
            <a:endParaRPr sz="1100"/>
          </a:p>
          <a:p>
            <a:pPr marL="469265" indent="-228600">
              <a:lnSpc>
                <a:spcPct val="100000"/>
              </a:lnSpc>
              <a:buFont typeface="Times New Roman"/>
              <a:buAutoNum type="arabicPeriod"/>
              <a:tabLst>
                <a:tab pos="46926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ow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cost</a:t>
            </a:r>
            <a:endParaRPr sz="14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spcBef>
                <a:spcPts val="180"/>
              </a:spcBef>
              <a:buFont typeface="Times New Roman"/>
              <a:buAutoNum type="arabicPeriod"/>
              <a:tabLst>
                <a:tab pos="469265" algn="l"/>
              </a:tabLst>
            </a:pP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all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ize</a:t>
            </a:r>
            <a:endParaRPr sz="14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spcBef>
                <a:spcPts val="170"/>
              </a:spcBef>
              <a:buFont typeface="Times New Roman"/>
              <a:buAutoNum type="arabicPeriod"/>
              <a:tabLst>
                <a:tab pos="46926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ht</a:t>
            </a:r>
            <a:endParaRPr sz="14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spcBef>
                <a:spcPts val="165"/>
              </a:spcBef>
              <a:buFont typeface="Times New Roman"/>
              <a:buAutoNum type="arabicPeriod"/>
              <a:tabLst>
                <a:tab pos="46926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ity</a:t>
            </a:r>
            <a:endParaRPr sz="14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spcBef>
                <a:spcPts val="165"/>
              </a:spcBef>
              <a:buFont typeface="Times New Roman"/>
              <a:buAutoNum type="arabicPeriod"/>
              <a:tabLst>
                <a:tab pos="469265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plo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icr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gr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ted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ir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s.</a:t>
            </a:r>
            <a:endParaRPr sz="1400">
              <a:latin typeface="Times New Roman"/>
              <a:cs typeface="Times New Roman"/>
            </a:endParaRPr>
          </a:p>
          <a:p>
            <a:pPr marL="240665" marR="492125" indent="-228600">
              <a:lnSpc>
                <a:spcPct val="170000"/>
              </a:lnSpc>
            </a:pPr>
            <a:r>
              <a:rPr dirty="0" smtClean="0" sz="1400">
                <a:latin typeface="Times New Roman"/>
                <a:cs typeface="Times New Roman"/>
              </a:rPr>
              <a:t>Mic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 se</a:t>
            </a:r>
            <a:r>
              <a:rPr dirty="0" smtClean="0" sz="1400" spc="-2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vi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 cl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r g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s: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- </a:t>
            </a:r>
            <a:r>
              <a:rPr dirty="0" smtClean="0" sz="1400" spc="-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Mic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lar 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 (</a:t>
            </a:r>
            <a:r>
              <a:rPr dirty="0" smtClean="0" sz="1400" spc="-15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J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),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het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endParaRPr sz="140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  <a:spcBef>
                <a:spcPts val="165"/>
              </a:spcBef>
            </a:pPr>
            <a:r>
              <a:rPr dirty="0" smtClean="0" sz="140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 tr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or(</a:t>
            </a:r>
            <a:r>
              <a:rPr dirty="0" smtClean="0" sz="1400" spc="-5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) and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nel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s.</a:t>
            </a:r>
            <a:endParaRPr sz="1400">
              <a:latin typeface="Times New Roman"/>
              <a:cs typeface="Times New Roman"/>
            </a:endParaRPr>
          </a:p>
          <a:p>
            <a:pPr marL="469265" marR="230504" indent="-228600">
              <a:lnSpc>
                <a:spcPts val="1860"/>
              </a:lnSpc>
              <a:spcBef>
                <a:spcPts val="80"/>
              </a:spcBef>
              <a:buFont typeface="Times New Roman"/>
              <a:buAutoNum type="arabicPlain" startAt="2"/>
              <a:tabLst>
                <a:tab pos="469265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Mic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 fi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eff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tor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ke F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JFE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SF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and</a:t>
            </a:r>
            <a:r>
              <a:rPr dirty="0" smtClean="0" sz="1400" spc="0">
                <a:latin typeface="Times New Roman"/>
                <a:cs typeface="Times New Roman"/>
              </a:rPr>
              <a:t> 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el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obi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transistor (</a:t>
            </a:r>
            <a:r>
              <a:rPr dirty="0" smtClean="0" sz="1400" spc="-5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).</a:t>
            </a:r>
            <a:endParaRPr sz="1400">
              <a:latin typeface="Times New Roman"/>
              <a:cs typeface="Times New Roman"/>
            </a:endParaRPr>
          </a:p>
          <a:p>
            <a:pPr marL="469265" marR="92075" indent="-228600">
              <a:lnSpc>
                <a:spcPts val="1850"/>
              </a:lnSpc>
              <a:buFont typeface="Times New Roman"/>
              <a:buAutoNum type="arabicPlain" startAt="2"/>
              <a:tabLst>
                <a:tab pos="469265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Bu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ef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ect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ater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refe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red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"</a:t>
            </a:r>
            <a:r>
              <a:rPr dirty="0" smtClean="0" sz="1400" spc="0">
                <a:latin typeface="Times New Roman"/>
                <a:cs typeface="Times New Roman"/>
              </a:rPr>
              <a:t> 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err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ce</a:t>
            </a:r>
            <a:r>
              <a:rPr dirty="0" smtClean="0" sz="1400" spc="-5">
                <a:latin typeface="Times New Roman"/>
                <a:cs typeface="Times New Roman"/>
              </a:rPr>
              <a:t>s</a:t>
            </a:r>
            <a:r>
              <a:rPr dirty="0" smtClean="0" sz="1400" spc="10">
                <a:latin typeface="Times New Roman"/>
                <a:cs typeface="Times New Roman"/>
              </a:rPr>
              <a:t>"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de,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ited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ace</a:t>
            </a:r>
            <a:r>
              <a:rPr dirty="0" smtClean="0" sz="1400" spc="0">
                <a:latin typeface="Times New Roman"/>
                <a:cs typeface="Times New Roman"/>
              </a:rPr>
              <a:t> c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ula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 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vi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 (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) d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vi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e.</a:t>
            </a:r>
            <a:endParaRPr sz="1400">
              <a:latin typeface="Times New Roman"/>
              <a:cs typeface="Times New Roman"/>
            </a:endParaRPr>
          </a:p>
          <a:p>
            <a:pPr marL="469265" marR="12700" indent="-228600">
              <a:lnSpc>
                <a:spcPts val="1850"/>
              </a:lnSpc>
              <a:spcBef>
                <a:spcPts val="10"/>
              </a:spcBef>
              <a:buFont typeface="Times New Roman"/>
              <a:buAutoNum type="arabicPlain" startAt="2"/>
              <a:tabLst>
                <a:tab pos="46926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effe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 a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ke I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pact</a:t>
            </a:r>
            <a:r>
              <a:rPr dirty="0" smtClean="0" sz="1400" spc="0">
                <a:latin typeface="Times New Roman"/>
                <a:cs typeface="Times New Roman"/>
              </a:rPr>
              <a:t> 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z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 dio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-1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MP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),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 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nc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t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ge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de 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2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) and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Bar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ier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ted</a:t>
            </a:r>
            <a:r>
              <a:rPr dirty="0" smtClean="0" sz="1400" spc="0">
                <a:latin typeface="Times New Roman"/>
                <a:cs typeface="Times New Roman"/>
              </a:rPr>
              <a:t> 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 d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des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-15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).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901445"/>
            <a:ext cx="5203825" cy="3084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 u="heavy">
                <a:latin typeface="Times New Roman"/>
                <a:cs typeface="Times New Roman"/>
              </a:rPr>
              <a:t>Gunn</a:t>
            </a:r>
            <a:r>
              <a:rPr dirty="0" smtClean="0" sz="1400" spc="-10" b="1" u="heavy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D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-1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de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950"/>
              </a:lnSpc>
              <a:spcBef>
                <a:spcPts val="34"/>
              </a:spcBef>
            </a:pPr>
            <a:endParaRPr sz="950"/>
          </a:p>
          <a:p>
            <a:pPr algn="just" marL="469265" marR="12700" indent="-228600">
              <a:lnSpc>
                <a:spcPct val="110000"/>
              </a:lnSpc>
              <a:buFont typeface="Arial"/>
              <a:buChar char="•"/>
              <a:tabLst>
                <a:tab pos="469265" algn="l"/>
              </a:tabLst>
            </a:pPr>
            <a:r>
              <a:rPr dirty="0" smtClean="0" sz="140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unn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de,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no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 a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ferr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ele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ice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),</a:t>
            </a:r>
            <a:r>
              <a:rPr dirty="0" smtClean="0" sz="1400" spc="0">
                <a:latin typeface="Times New Roman"/>
                <a:cs typeface="Times New Roman"/>
              </a:rPr>
              <a:t> 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5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ncy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ele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1"/>
              </a:spcBef>
              <a:buFont typeface="Arial"/>
              <a:buChar char="•"/>
            </a:pPr>
            <a:endParaRPr sz="1000"/>
          </a:p>
          <a:p>
            <a:pPr algn="just" marL="469265" marR="234315" indent="-228600">
              <a:lnSpc>
                <a:spcPct val="110400"/>
              </a:lnSpc>
              <a:buFont typeface="Arial"/>
              <a:buChar char="•"/>
              <a:tabLst>
                <a:tab pos="469265" algn="l"/>
              </a:tabLst>
            </a:pPr>
            <a:r>
              <a:rPr dirty="0" smtClean="0" sz="1400">
                <a:latin typeface="Times New Roman"/>
                <a:cs typeface="Times New Roman"/>
              </a:rPr>
              <a:t>Its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des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hat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 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ly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-d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tor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ater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here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ost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0">
                <a:latin typeface="Times New Roman"/>
                <a:cs typeface="Times New Roman"/>
              </a:rPr>
              <a:t> 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-d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1"/>
              </a:spcBef>
              <a:buFont typeface="Arial"/>
              <a:buChar char="•"/>
            </a:pPr>
            <a:endParaRPr sz="1000"/>
          </a:p>
          <a:p>
            <a:pPr algn="just" marL="469265" marR="17145" indent="-228600">
              <a:lnSpc>
                <a:spcPct val="110400"/>
              </a:lnSpc>
              <a:buFont typeface="Arial"/>
              <a:buChar char="•"/>
              <a:tabLst>
                <a:tab pos="469265" algn="l"/>
              </a:tabLst>
            </a:pPr>
            <a:r>
              <a:rPr dirty="0" smtClean="0" sz="140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de,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ree re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hea</a:t>
            </a:r>
            <a:r>
              <a:rPr dirty="0" smtClean="0" sz="1400" spc="-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ily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N-</a:t>
            </a:r>
            <a:r>
              <a:rPr dirty="0" smtClean="0" sz="1400" spc="0">
                <a:latin typeface="Times New Roman"/>
                <a:cs typeface="Times New Roman"/>
              </a:rPr>
              <a:t> d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inal,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la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er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 ligh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ly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ater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0">
                <a:latin typeface="Times New Roman"/>
                <a:cs typeface="Times New Roman"/>
              </a:rPr>
              <a:t> in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950"/>
              </a:lnSpc>
              <a:spcBef>
                <a:spcPts val="34"/>
              </a:spcBef>
              <a:buFont typeface="Arial"/>
              <a:buChar char="•"/>
            </a:pPr>
            <a:endParaRPr sz="950"/>
          </a:p>
          <a:p>
            <a:pPr marL="469265" marR="337820" indent="-228600">
              <a:lnSpc>
                <a:spcPct val="110700"/>
              </a:lnSpc>
              <a:buFont typeface="Arial"/>
              <a:buChar char="•"/>
              <a:tabLst>
                <a:tab pos="46926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has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fer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 re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nce.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604" y="6132448"/>
            <a:ext cx="5291455" cy="34467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ppl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-15" b="1" u="heavy">
                <a:latin typeface="Times New Roman"/>
                <a:cs typeface="Times New Roman"/>
              </a:rPr>
              <a:t>c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-15" b="1" u="heavy">
                <a:latin typeface="Times New Roman"/>
                <a:cs typeface="Times New Roman"/>
              </a:rPr>
              <a:t>t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-1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ns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950"/>
              </a:lnSpc>
              <a:spcBef>
                <a:spcPts val="10"/>
              </a:spcBef>
            </a:pPr>
            <a:endParaRPr sz="950"/>
          </a:p>
          <a:p>
            <a:pPr marL="469265" marR="12700" indent="-228600">
              <a:lnSpc>
                <a:spcPct val="110700"/>
              </a:lnSpc>
              <a:buFont typeface="Arial"/>
              <a:buChar char="•"/>
              <a:tabLst>
                <a:tab pos="469265" algn="l"/>
              </a:tabLst>
            </a:pPr>
            <a:r>
              <a:rPr dirty="0" smtClean="0" sz="1400">
                <a:latin typeface="Times New Roman"/>
                <a:cs typeface="Times New Roman"/>
              </a:rPr>
              <a:t>Beca</a:t>
            </a:r>
            <a:r>
              <a:rPr dirty="0" smtClean="0" sz="1400" spc="-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ir 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gh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fre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ncy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capa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ainly</a:t>
            </a:r>
            <a:r>
              <a:rPr dirty="0" smtClean="0" sz="1400" spc="0">
                <a:latin typeface="Times New Roman"/>
                <a:cs typeface="Times New Roman"/>
              </a:rPr>
              <a:t> us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icr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 f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950"/>
              </a:lnSpc>
              <a:spcBef>
                <a:spcPts val="49"/>
              </a:spcBef>
              <a:buFont typeface="Arial"/>
              <a:buChar char="•"/>
            </a:pPr>
            <a:endParaRPr sz="950"/>
          </a:p>
          <a:p>
            <a:pPr marL="469265" marR="635635" indent="-228600">
              <a:lnSpc>
                <a:spcPct val="110700"/>
              </a:lnSpc>
              <a:buFont typeface="Arial"/>
              <a:buChar char="•"/>
              <a:tabLst>
                <a:tab pos="46926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can pro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uce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 of 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ny</a:t>
            </a:r>
            <a:r>
              <a:rPr dirty="0" smtClean="0" sz="1400" spc="0">
                <a:latin typeface="Times New Roman"/>
                <a:cs typeface="Times New Roman"/>
              </a:rPr>
              <a:t> se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 f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950"/>
              </a:lnSpc>
              <a:spcBef>
                <a:spcPts val="34"/>
              </a:spcBef>
              <a:buFont typeface="Arial"/>
              <a:buChar char="•"/>
            </a:pPr>
            <a:endParaRPr sz="950"/>
          </a:p>
          <a:p>
            <a:pPr marL="469265" marR="165100" indent="-228600">
              <a:lnSpc>
                <a:spcPct val="110700"/>
              </a:lnSpc>
              <a:buFont typeface="Arial"/>
              <a:buChar char="•"/>
              <a:tabLst>
                <a:tab pos="46926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heir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ost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sc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also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sed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icr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 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iers to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plify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signa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s.</a:t>
            </a:r>
            <a:endParaRPr sz="1400">
              <a:latin typeface="Times New Roman"/>
              <a:cs typeface="Times New Roman"/>
            </a:endParaRPr>
          </a:p>
          <a:p>
            <a:pPr marL="240665" marR="631825" indent="-228600">
              <a:lnSpc>
                <a:spcPct val="169300"/>
              </a:lnSpc>
              <a:spcBef>
                <a:spcPts val="10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icr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 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- </a:t>
            </a:r>
            <a:r>
              <a:rPr dirty="0" smtClean="0" sz="1400" spc="-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ai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bo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ne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id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 ra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  <a:p>
            <a:pPr marL="240665">
              <a:lnSpc>
                <a:spcPct val="100000"/>
              </a:lnSpc>
              <a:spcBef>
                <a:spcPts val="180"/>
              </a:spcBef>
              <a:buFont typeface="Times New Roman"/>
              <a:buAutoNum type="arabicPlain" startAt="2"/>
              <a:tabLst>
                <a:tab pos="469265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ck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  <a:p>
            <a:pPr marL="240665" marR="1818005">
              <a:lnSpc>
                <a:spcPct val="110000"/>
              </a:lnSpc>
              <a:buFont typeface="Times New Roman"/>
              <a:buAutoNum type="arabicPlain" startAt="2"/>
              <a:tabLst>
                <a:tab pos="469265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ors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low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 tra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fic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4</a:t>
            </a:r>
            <a:r>
              <a:rPr dirty="0" smtClean="0" sz="1400" spc="0">
                <a:latin typeface="Times New Roman"/>
                <a:cs typeface="Times New Roman"/>
              </a:rPr>
              <a:t>- </a:t>
            </a:r>
            <a:r>
              <a:rPr dirty="0" smtClean="0" sz="1400" spc="-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car ra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ar d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ors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43000" y="4501006"/>
            <a:ext cx="2694940" cy="1483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898397"/>
            <a:ext cx="5291455" cy="38836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40665">
              <a:lnSpc>
                <a:spcPct val="100000"/>
              </a:lnSpc>
              <a:buFont typeface="Times New Roman"/>
              <a:buAutoNum type="arabicPlain" startAt="5"/>
              <a:tabLst>
                <a:tab pos="469265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sa</a:t>
            </a:r>
            <a:r>
              <a:rPr dirty="0" smtClean="0" sz="1400" spc="-10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ety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10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  <a:p>
            <a:pPr marL="240665" marR="2682240">
              <a:lnSpc>
                <a:spcPts val="1860"/>
              </a:lnSpc>
              <a:spcBef>
                <a:spcPts val="80"/>
              </a:spcBef>
              <a:buFont typeface="Times New Roman"/>
              <a:buAutoNum type="arabicPlain" startAt="5"/>
              <a:tabLst>
                <a:tab pos="469265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"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nce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" 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7</a:t>
            </a:r>
            <a:r>
              <a:rPr dirty="0" smtClean="0" sz="1400" spc="0">
                <a:latin typeface="Times New Roman"/>
                <a:cs typeface="Times New Roman"/>
              </a:rPr>
              <a:t>- </a:t>
            </a:r>
            <a:r>
              <a:rPr dirty="0" smtClean="0" sz="1400" spc="-8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otion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rs,</a:t>
            </a:r>
            <a:endParaRPr sz="14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spcBef>
                <a:spcPts val="75"/>
              </a:spcBef>
              <a:buFont typeface="Times New Roman"/>
              <a:buAutoNum type="arabicPlain" startAt="8"/>
              <a:tabLst>
                <a:tab pos="469265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Beca</a:t>
            </a:r>
            <a:r>
              <a:rPr dirty="0" smtClean="0" sz="1400" spc="-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ir 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gh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fre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ncy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capa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ainly</a:t>
            </a:r>
            <a:endParaRPr sz="140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  <a:spcBef>
                <a:spcPts val="165"/>
              </a:spcBef>
            </a:pPr>
            <a:r>
              <a:rPr dirty="0" smtClean="0" sz="1400">
                <a:latin typeface="Times New Roman"/>
                <a:cs typeface="Times New Roman"/>
              </a:rPr>
              <a:t>us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icr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 f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e.</a:t>
            </a:r>
            <a:endParaRPr sz="1400">
              <a:latin typeface="Times New Roman"/>
              <a:cs typeface="Times New Roman"/>
            </a:endParaRPr>
          </a:p>
          <a:p>
            <a:pPr marL="469265" marR="635635" indent="-228600">
              <a:lnSpc>
                <a:spcPts val="1860"/>
              </a:lnSpc>
              <a:spcBef>
                <a:spcPts val="80"/>
              </a:spcBef>
              <a:buFont typeface="Times New Roman"/>
              <a:buAutoNum type="arabicPlain" startAt="9"/>
              <a:tabLst>
                <a:tab pos="46926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can pro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uce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 of 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ny</a:t>
            </a:r>
            <a:r>
              <a:rPr dirty="0" smtClean="0" sz="1400" spc="0">
                <a:latin typeface="Times New Roman"/>
                <a:cs typeface="Times New Roman"/>
              </a:rPr>
              <a:t> se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 f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461645" indent="-318770">
              <a:lnSpc>
                <a:spcPct val="100000"/>
              </a:lnSpc>
              <a:spcBef>
                <a:spcPts val="75"/>
              </a:spcBef>
              <a:buFont typeface="Times New Roman"/>
              <a:buAutoNum type="arabicPlain" startAt="9"/>
              <a:tabLst>
                <a:tab pos="46164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heir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ost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sc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also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sed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endParaRPr sz="1400">
              <a:latin typeface="Times New Roman"/>
              <a:cs typeface="Times New Roman"/>
            </a:endParaRPr>
          </a:p>
          <a:p>
            <a:pPr marL="461645">
              <a:lnSpc>
                <a:spcPct val="100000"/>
              </a:lnSpc>
              <a:spcBef>
                <a:spcPts val="165"/>
              </a:spcBef>
            </a:pP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icr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 a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iers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plify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signa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s.</a:t>
            </a:r>
            <a:endParaRPr sz="1400">
              <a:latin typeface="Times New Roman"/>
              <a:cs typeface="Times New Roman"/>
            </a:endParaRPr>
          </a:p>
          <a:p>
            <a:pPr marL="192405" marR="1179830">
              <a:lnSpc>
                <a:spcPct val="110000"/>
              </a:lnSpc>
              <a:spcBef>
                <a:spcPts val="15"/>
              </a:spcBef>
              <a:buFont typeface="Times New Roman"/>
              <a:buAutoNum type="arabicPlain" startAt="11"/>
              <a:tabLst>
                <a:tab pos="469265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bu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lar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lar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1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pa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s,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12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ors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s,</a:t>
            </a:r>
            <a:endParaRPr sz="1400">
              <a:latin typeface="Times New Roman"/>
              <a:cs typeface="Times New Roman"/>
            </a:endParaRPr>
          </a:p>
          <a:p>
            <a:pPr marL="192405" marR="2743835">
              <a:lnSpc>
                <a:spcPct val="110000"/>
              </a:lnSpc>
            </a:pPr>
            <a:r>
              <a:rPr dirty="0" smtClean="0" sz="1400" spc="5">
                <a:latin typeface="Times New Roman"/>
                <a:cs typeface="Times New Roman"/>
              </a:rPr>
              <a:t>13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ote vibr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rs,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14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eter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  <a:p>
            <a:pPr marL="192405">
              <a:lnSpc>
                <a:spcPct val="100000"/>
              </a:lnSpc>
              <a:spcBef>
                <a:spcPts val="180"/>
              </a:spcBef>
            </a:pPr>
            <a:r>
              <a:rPr dirty="0" smtClean="0" sz="1400" spc="5">
                <a:latin typeface="Times New Roman"/>
                <a:cs typeface="Times New Roman"/>
              </a:rPr>
              <a:t>15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oistu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 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  <a:spcBef>
                <a:spcPts val="47"/>
              </a:spcBef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400" spc="-10" b="1" u="heavy">
                <a:latin typeface="Times New Roman"/>
                <a:cs typeface="Times New Roman"/>
              </a:rPr>
              <a:t>V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r</a:t>
            </a:r>
            <a:r>
              <a:rPr dirty="0" smtClean="0" sz="1400" spc="5" b="1" u="heavy">
                <a:latin typeface="Times New Roman"/>
                <a:cs typeface="Times New Roman"/>
              </a:rPr>
              <a:t>a</a:t>
            </a:r>
            <a:r>
              <a:rPr dirty="0" smtClean="0" sz="1400" spc="-15" b="1" u="heavy">
                <a:latin typeface="Times New Roman"/>
                <a:cs typeface="Times New Roman"/>
              </a:rPr>
              <a:t>c</a:t>
            </a:r>
            <a:r>
              <a:rPr dirty="0" smtClean="0" sz="1400" spc="0" b="1" u="heavy">
                <a:latin typeface="Times New Roman"/>
                <a:cs typeface="Times New Roman"/>
              </a:rPr>
              <a:t>t</a:t>
            </a:r>
            <a:r>
              <a:rPr dirty="0" smtClean="0" sz="1400" spc="-1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r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D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-15" b="1" u="heavy">
                <a:latin typeface="Times New Roman"/>
                <a:cs typeface="Times New Roman"/>
              </a:rPr>
              <a:t>d</a:t>
            </a:r>
            <a:r>
              <a:rPr dirty="0" smtClean="0" sz="1400" spc="0" b="1" u="heavy">
                <a:latin typeface="Times New Roman"/>
                <a:cs typeface="Times New Roman"/>
              </a:rPr>
              <a:t>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59153" y="7758938"/>
            <a:ext cx="4794885" cy="13506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41300" indent="-228600">
              <a:lnSpc>
                <a:spcPct val="100000"/>
              </a:lnSpc>
              <a:buFont typeface="Symbol"/>
              <a:buChar char=""/>
              <a:tabLst>
                <a:tab pos="240665" algn="l"/>
              </a:tabLst>
            </a:pPr>
            <a:r>
              <a:rPr dirty="0" smtClean="0" sz="1400">
                <a:latin typeface="Times New Roman"/>
                <a:cs typeface="Times New Roman"/>
              </a:rPr>
              <a:t>A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icr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15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ate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ice.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71"/>
              </a:spcBef>
              <a:buFont typeface="Symbol"/>
              <a:buChar char=""/>
            </a:pPr>
            <a:endParaRPr sz="1200"/>
          </a:p>
          <a:p>
            <a:pPr marL="241300" indent="-228600">
              <a:lnSpc>
                <a:spcPct val="100000"/>
              </a:lnSpc>
              <a:buFont typeface="Symbol"/>
              <a:buChar char=""/>
              <a:tabLst>
                <a:tab pos="24066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ara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etric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72"/>
              </a:spcBef>
              <a:buFont typeface="Symbol"/>
              <a:buChar char=""/>
            </a:pPr>
            <a:endParaRPr sz="1200"/>
          </a:p>
          <a:p>
            <a:pPr marL="241300" indent="-228600">
              <a:lnSpc>
                <a:spcPct val="100000"/>
              </a:lnSpc>
              <a:buFont typeface="Symbol"/>
              <a:buChar char=""/>
              <a:tabLst>
                <a:tab pos="240665" algn="l"/>
              </a:tabLst>
            </a:pPr>
            <a:r>
              <a:rPr dirty="0" smtClean="0" sz="140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nonlinear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ice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72"/>
              </a:spcBef>
              <a:buFont typeface="Symbol"/>
              <a:buChar char=""/>
            </a:pPr>
            <a:endParaRPr sz="1200"/>
          </a:p>
          <a:p>
            <a:pPr marL="241300" indent="-228600">
              <a:lnSpc>
                <a:spcPct val="100000"/>
              </a:lnSpc>
              <a:buFont typeface="Symbol"/>
              <a:buChar char=""/>
              <a:tabLst>
                <a:tab pos="240665" algn="l"/>
              </a:tabLst>
            </a:pPr>
            <a:r>
              <a:rPr dirty="0" smtClean="0" sz="1400">
                <a:latin typeface="Times New Roman"/>
                <a:cs typeface="Times New Roman"/>
              </a:rPr>
              <a:t>Pr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1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le 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ci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231900" y="6369189"/>
            <a:ext cx="1530985" cy="6379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1143000" y="5292661"/>
            <a:ext cx="1774189" cy="71431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4969509" y="6016624"/>
            <a:ext cx="1447800" cy="106552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2128" y="901445"/>
            <a:ext cx="5293360" cy="88773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 u="heavy">
                <a:latin typeface="Times New Roman"/>
                <a:cs typeface="Times New Roman"/>
              </a:rPr>
              <a:t>Ty</a:t>
            </a:r>
            <a:r>
              <a:rPr dirty="0" smtClean="0" sz="1400" b="1" u="heavy">
                <a:latin typeface="Times New Roman"/>
                <a:cs typeface="Times New Roman"/>
              </a:rPr>
              <a:t>p</a:t>
            </a:r>
            <a:r>
              <a:rPr dirty="0" smtClean="0" sz="1400" spc="-15" b="1" u="heavy">
                <a:latin typeface="Times New Roman"/>
                <a:cs typeface="Times New Roman"/>
              </a:rPr>
              <a:t>e</a:t>
            </a:r>
            <a:r>
              <a:rPr dirty="0" smtClean="0" sz="1400" spc="0" b="1" u="heavy">
                <a:latin typeface="Times New Roman"/>
                <a:cs typeface="Times New Roman"/>
              </a:rPr>
              <a:t>s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Of</a:t>
            </a:r>
            <a:r>
              <a:rPr dirty="0" smtClean="0" sz="1400" spc="-10" b="1" u="heavy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V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-15" b="1" u="heavy">
                <a:latin typeface="Times New Roman"/>
                <a:cs typeface="Times New Roman"/>
              </a:rPr>
              <a:t>r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c</a:t>
            </a:r>
            <a:r>
              <a:rPr dirty="0" smtClean="0" sz="1400" spc="-15" b="1" u="heavy">
                <a:latin typeface="Times New Roman"/>
                <a:cs typeface="Times New Roman"/>
              </a:rPr>
              <a:t>t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r</a:t>
            </a:r>
            <a:r>
              <a:rPr dirty="0" smtClean="0" sz="1400" spc="-15" b="1" u="heavy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D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de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76"/>
              </a:spcBef>
            </a:pPr>
            <a:endParaRPr sz="1000"/>
          </a:p>
          <a:p>
            <a:pPr marL="467995" marR="107314" indent="-228600">
              <a:lnSpc>
                <a:spcPct val="110200"/>
              </a:lnSpc>
              <a:buFont typeface="Symbol"/>
              <a:buChar char=""/>
              <a:tabLst>
                <a:tab pos="46799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br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pt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per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pe : 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ver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35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-n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0">
                <a:latin typeface="Times New Roman"/>
                <a:cs typeface="Times New Roman"/>
              </a:rPr>
              <a:t> 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led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pt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pe.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very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abrup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0">
                <a:latin typeface="Times New Roman"/>
                <a:cs typeface="Times New Roman"/>
              </a:rPr>
              <a:t> they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per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pe.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os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0">
                <a:latin typeface="Times New Roman"/>
                <a:cs typeface="Times New Roman"/>
              </a:rPr>
              <a:t> s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eep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fer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85"/>
              </a:spcBef>
              <a:buFont typeface="Symbol"/>
              <a:buChar char=""/>
            </a:pPr>
            <a:endParaRPr sz="1000"/>
          </a:p>
          <a:p>
            <a:pPr algn="just" marL="467995" marR="300990" indent="-228600">
              <a:lnSpc>
                <a:spcPct val="110400"/>
              </a:lnSpc>
              <a:buFont typeface="Symbol"/>
              <a:buChar char=""/>
              <a:tabLst>
                <a:tab pos="46799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iu</a:t>
            </a:r>
            <a:r>
              <a:rPr dirty="0" smtClean="0" sz="1400" spc="-2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-ar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: </a:t>
            </a:r>
            <a:r>
              <a:rPr dirty="0" smtClean="0" sz="1400" spc="-2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ater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 us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ium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arse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de.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fre</a:t>
            </a:r>
            <a:r>
              <a:rPr dirty="0" smtClean="0" sz="1400" spc="-5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ies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18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z up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6</a:t>
            </a:r>
            <a:r>
              <a:rPr dirty="0" smtClean="0" sz="1400" spc="0">
                <a:latin typeface="Times New Roman"/>
                <a:cs typeface="Times New Roman"/>
              </a:rPr>
              <a:t>00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z.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3"/>
              </a:spcBef>
              <a:buFont typeface="Symbol"/>
              <a:buChar char=""/>
            </a:pPr>
            <a:endParaRPr sz="1200"/>
          </a:p>
          <a:p>
            <a:pPr algn="ctr" marR="3821429">
              <a:lnSpc>
                <a:spcPct val="100000"/>
              </a:lnSpc>
            </a:pPr>
            <a:r>
              <a:rPr dirty="0" smtClean="0" sz="1400" b="1" u="heavy">
                <a:latin typeface="Times New Roman"/>
                <a:cs typeface="Times New Roman"/>
              </a:rPr>
              <a:t>I</a:t>
            </a:r>
            <a:r>
              <a:rPr dirty="0" smtClean="0" sz="1400" spc="-20" b="1" u="heavy">
                <a:latin typeface="Times New Roman"/>
                <a:cs typeface="Times New Roman"/>
              </a:rPr>
              <a:t>m</a:t>
            </a:r>
            <a:r>
              <a:rPr dirty="0" smtClean="0" sz="1400" spc="0" b="1" u="heavy">
                <a:latin typeface="Times New Roman"/>
                <a:cs typeface="Times New Roman"/>
              </a:rPr>
              <a:t>po</a:t>
            </a:r>
            <a:r>
              <a:rPr dirty="0" smtClean="0" sz="1400" spc="0" b="1" u="heavy">
                <a:latin typeface="Times New Roman"/>
                <a:cs typeface="Times New Roman"/>
              </a:rPr>
              <a:t>rt</a:t>
            </a:r>
            <a:r>
              <a:rPr dirty="0" smtClean="0" sz="1400" spc="5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nt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C</a:t>
            </a:r>
            <a:r>
              <a:rPr dirty="0" smtClean="0" sz="1400" spc="-15" b="1" u="heavy">
                <a:latin typeface="Times New Roman"/>
                <a:cs typeface="Times New Roman"/>
              </a:rPr>
              <a:t>r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te</a:t>
            </a:r>
            <a:r>
              <a:rPr dirty="0" smtClean="0" sz="1400" spc="-10" b="1" u="heavy">
                <a:latin typeface="Times New Roman"/>
                <a:cs typeface="Times New Roman"/>
              </a:rPr>
              <a:t>r</a:t>
            </a:r>
            <a:r>
              <a:rPr dirty="0" smtClean="0" sz="1400" spc="-10" b="1" u="heavy">
                <a:latin typeface="Times New Roman"/>
                <a:cs typeface="Times New Roman"/>
              </a:rPr>
              <a:t>ia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79"/>
              </a:spcBef>
            </a:pPr>
            <a:endParaRPr sz="1000"/>
          </a:p>
          <a:p>
            <a:pPr marL="467995" marR="135890" indent="-228600">
              <a:lnSpc>
                <a:spcPct val="110000"/>
              </a:lnSpc>
              <a:buFont typeface="Symbol"/>
              <a:buChar char=""/>
              <a:tabLst>
                <a:tab pos="467995" algn="l"/>
              </a:tabLst>
            </a:pPr>
            <a:r>
              <a:rPr dirty="0" smtClean="0" sz="1400" spc="-10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apa</a:t>
            </a:r>
            <a:r>
              <a:rPr dirty="0" smtClean="0" sz="1400" spc="-15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ance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2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pa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nce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ce.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Capa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nce f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ew</a:t>
            </a:r>
            <a:r>
              <a:rPr dirty="0" smtClean="0" sz="1400" spc="0">
                <a:latin typeface="Times New Roman"/>
                <a:cs typeface="Times New Roman"/>
              </a:rPr>
              <a:t> pi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oFa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92"/>
              </a:spcBef>
              <a:buFont typeface="Symbol"/>
              <a:buChar char=""/>
            </a:pPr>
            <a:endParaRPr sz="1000"/>
          </a:p>
          <a:p>
            <a:pPr marL="467995" marR="44450" indent="-228600">
              <a:lnSpc>
                <a:spcPct val="110700"/>
              </a:lnSpc>
              <a:buFont typeface="Symbol"/>
              <a:buChar char=""/>
              <a:tabLst>
                <a:tab pos="467995" algn="l"/>
              </a:tabLst>
            </a:pPr>
            <a:r>
              <a:rPr dirty="0" smtClean="0" sz="1400" spc="-10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apa</a:t>
            </a:r>
            <a:r>
              <a:rPr dirty="0" smtClean="0" sz="1400" spc="-15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ance 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ge</a:t>
            </a:r>
            <a:r>
              <a:rPr dirty="0" smtClean="0" sz="1400" spc="10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ge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 ca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nce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pro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uc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ge</a:t>
            </a:r>
            <a:r>
              <a:rPr dirty="0" smtClean="0" sz="1400" spc="0">
                <a:latin typeface="Times New Roman"/>
                <a:cs typeface="Times New Roman"/>
              </a:rPr>
              <a:t> is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ie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78"/>
              </a:spcBef>
              <a:buFont typeface="Symbol"/>
              <a:buChar char=""/>
            </a:pPr>
            <a:endParaRPr sz="1000"/>
          </a:p>
          <a:p>
            <a:pPr marL="467995" marR="165100" indent="-228600">
              <a:lnSpc>
                <a:spcPct val="110800"/>
              </a:lnSpc>
              <a:buFont typeface="Symbol"/>
              <a:buChar char=""/>
              <a:tabLst>
                <a:tab pos="467995" algn="l"/>
              </a:tabLst>
            </a:pPr>
            <a:r>
              <a:rPr dirty="0" smtClean="0" sz="1400" spc="-10" b="1">
                <a:latin typeface="Times New Roman"/>
                <a:cs typeface="Times New Roman"/>
              </a:rPr>
              <a:t>V</a:t>
            </a:r>
            <a:r>
              <a:rPr dirty="0" smtClean="0" sz="1400" spc="0" b="1">
                <a:latin typeface="Times New Roman"/>
                <a:cs typeface="Times New Roman"/>
              </a:rPr>
              <a:t>ol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0" b="1">
                <a:latin typeface="Times New Roman"/>
                <a:cs typeface="Times New Roman"/>
              </a:rPr>
              <a:t>g</a:t>
            </a:r>
            <a:r>
              <a:rPr dirty="0" smtClean="0" sz="1400" spc="0" b="1">
                <a:latin typeface="Times New Roman"/>
                <a:cs typeface="Times New Roman"/>
              </a:rPr>
              <a:t>e ra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ge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15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1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15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a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ice.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85"/>
              </a:spcBef>
              <a:buFont typeface="Symbol"/>
              <a:buChar char=""/>
            </a:pPr>
            <a:endParaRPr sz="1000"/>
          </a:p>
          <a:p>
            <a:pPr marL="467995" marR="339090" indent="-228600">
              <a:lnSpc>
                <a:spcPct val="110400"/>
              </a:lnSpc>
              <a:buFont typeface="Symbol"/>
              <a:buChar char=""/>
              <a:tabLst>
                <a:tab pos="467995" algn="l"/>
              </a:tabLst>
            </a:pPr>
            <a:r>
              <a:rPr dirty="0" smtClean="0" sz="1400" b="1">
                <a:latin typeface="Times New Roman"/>
                <a:cs typeface="Times New Roman"/>
              </a:rPr>
              <a:t>Bi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cu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rent 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as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alwa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ver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that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0">
                <a:latin typeface="Times New Roman"/>
                <a:cs typeface="Times New Roman"/>
              </a:rPr>
              <a:t> vara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ode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oes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ri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If 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as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 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d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ce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92"/>
              </a:spcBef>
              <a:buFont typeface="Symbol"/>
              <a:buChar char=""/>
            </a:pPr>
            <a:endParaRPr sz="1000"/>
          </a:p>
          <a:p>
            <a:pPr marL="467995" marR="309880" indent="-228600">
              <a:lnSpc>
                <a:spcPct val="110700"/>
              </a:lnSpc>
              <a:buFont typeface="Symbol"/>
              <a:buChar char=""/>
              <a:tabLst>
                <a:tab pos="46799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ther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ia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red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de : 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se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bre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do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 v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ge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ur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pera</a:t>
            </a:r>
            <a:r>
              <a:rPr dirty="0" smtClean="0" sz="1400" spc="-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ure.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76"/>
              </a:spcBef>
              <a:buFont typeface="Symbol"/>
              <a:buChar char=""/>
            </a:pPr>
            <a:endParaRPr sz="1000"/>
          </a:p>
          <a:p>
            <a:pPr marL="467995" marR="12700" indent="-228600">
              <a:lnSpc>
                <a:spcPct val="110900"/>
              </a:lnSpc>
              <a:buFont typeface="Symbol"/>
              <a:buChar char=""/>
              <a:tabLst>
                <a:tab pos="46799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ta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 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ust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e a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. 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 if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C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off.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88"/>
              </a:spcBef>
              <a:buFont typeface="Symbol"/>
              <a:buChar char=""/>
            </a:pPr>
            <a:endParaRPr sz="1100"/>
          </a:p>
          <a:p>
            <a:pPr marL="239395">
              <a:lnSpc>
                <a:spcPct val="100000"/>
              </a:lnSpc>
            </a:pPr>
            <a:r>
              <a:rPr dirty="0" smtClean="0" sz="1400" spc="-10" b="1" u="heavy">
                <a:latin typeface="Times New Roman"/>
                <a:cs typeface="Times New Roman"/>
              </a:rPr>
              <a:t>C</a:t>
            </a:r>
            <a:r>
              <a:rPr dirty="0" smtClean="0" sz="1400" spc="0" b="1" u="heavy">
                <a:latin typeface="Times New Roman"/>
                <a:cs typeface="Times New Roman"/>
              </a:rPr>
              <a:t>ha</a:t>
            </a:r>
            <a:r>
              <a:rPr dirty="0" smtClean="0" sz="1400" spc="0" b="1" u="heavy">
                <a:latin typeface="Times New Roman"/>
                <a:cs typeface="Times New Roman"/>
              </a:rPr>
              <a:t>r</a:t>
            </a:r>
            <a:r>
              <a:rPr dirty="0" smtClean="0" sz="1400" spc="-1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cte</a:t>
            </a:r>
            <a:r>
              <a:rPr dirty="0" smtClean="0" sz="1400" spc="-10" b="1" u="heavy">
                <a:latin typeface="Times New Roman"/>
                <a:cs typeface="Times New Roman"/>
              </a:rPr>
              <a:t>r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-10" b="1" u="heavy">
                <a:latin typeface="Times New Roman"/>
                <a:cs typeface="Times New Roman"/>
              </a:rPr>
              <a:t>s</a:t>
            </a:r>
            <a:r>
              <a:rPr dirty="0" smtClean="0" sz="1400" spc="0" b="1" u="heavy">
                <a:latin typeface="Times New Roman"/>
                <a:cs typeface="Times New Roman"/>
              </a:rPr>
              <a:t>ti</a:t>
            </a:r>
            <a:r>
              <a:rPr dirty="0" smtClean="0" sz="1400" spc="-15" b="1" u="heavy">
                <a:latin typeface="Times New Roman"/>
                <a:cs typeface="Times New Roman"/>
              </a:rPr>
              <a:t>c</a:t>
            </a:r>
            <a:r>
              <a:rPr dirty="0" smtClean="0" sz="1400" spc="0" b="1" u="heavy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68"/>
              </a:spcBef>
            </a:pPr>
            <a:endParaRPr sz="1000"/>
          </a:p>
          <a:p>
            <a:pPr marL="467995" marR="452120" indent="-228600">
              <a:lnSpc>
                <a:spcPct val="110700"/>
              </a:lnSpc>
              <a:buFont typeface="Symbol"/>
              <a:buChar char=""/>
              <a:tabLst>
                <a:tab pos="46799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5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se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hara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ic :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uce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uch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se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ost</a:t>
            </a:r>
            <a:r>
              <a:rPr dirty="0" smtClean="0" sz="1400" spc="0">
                <a:latin typeface="Times New Roman"/>
                <a:cs typeface="Times New Roman"/>
              </a:rPr>
              <a:t> 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nal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fi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59"/>
              </a:spcBef>
              <a:buFont typeface="Symbol"/>
              <a:buChar char=""/>
            </a:pPr>
            <a:endParaRPr sz="1200"/>
          </a:p>
          <a:p>
            <a:pPr marL="467995" indent="-228600">
              <a:lnSpc>
                <a:spcPct val="100000"/>
              </a:lnSpc>
              <a:buFont typeface="Symbol"/>
              <a:buChar char=""/>
              <a:tabLst>
                <a:tab pos="46799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ow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cost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72"/>
              </a:spcBef>
              <a:buFont typeface="Symbol"/>
              <a:buChar char=""/>
            </a:pPr>
            <a:endParaRPr sz="1200"/>
          </a:p>
          <a:p>
            <a:pPr marL="467995" indent="-228600">
              <a:lnSpc>
                <a:spcPct val="100000"/>
              </a:lnSpc>
              <a:buFont typeface="Symbol"/>
              <a:buChar char=""/>
              <a:tabLst>
                <a:tab pos="46799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ity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74"/>
              </a:spcBef>
              <a:buFont typeface="Symbol"/>
              <a:buChar char=""/>
            </a:pPr>
            <a:endParaRPr sz="1200"/>
          </a:p>
          <a:p>
            <a:pPr marL="467995" indent="-228600">
              <a:lnSpc>
                <a:spcPct val="100000"/>
              </a:lnSpc>
              <a:buFont typeface="Symbol"/>
              <a:buChar char=""/>
              <a:tabLst>
                <a:tab pos="46799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ht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ht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71"/>
              </a:spcBef>
              <a:buFont typeface="Symbol"/>
              <a:buChar char=""/>
            </a:pPr>
            <a:endParaRPr sz="1200"/>
          </a:p>
          <a:p>
            <a:pPr marL="467995" indent="-228600">
              <a:lnSpc>
                <a:spcPct val="100000"/>
              </a:lnSpc>
              <a:buFont typeface="Symbol"/>
              <a:buChar char=""/>
              <a:tabLst>
                <a:tab pos="467995" algn="l"/>
              </a:tabLst>
            </a:pP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all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ize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901445"/>
            <a:ext cx="4183379" cy="18046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 u="heavy">
                <a:latin typeface="Times New Roman"/>
                <a:cs typeface="Times New Roman"/>
              </a:rPr>
              <a:t>Oper</a:t>
            </a:r>
            <a:r>
              <a:rPr dirty="0" smtClean="0" sz="1400" spc="-1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t</a:t>
            </a:r>
            <a:r>
              <a:rPr dirty="0" smtClean="0" sz="1400" spc="-1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n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80"/>
              </a:spcBef>
            </a:pPr>
            <a:endParaRPr sz="1000"/>
          </a:p>
          <a:p>
            <a:pPr marL="697865" marR="12700" indent="-228600">
              <a:lnSpc>
                <a:spcPct val="110000"/>
              </a:lnSpc>
              <a:buFont typeface="Symbol"/>
              <a:buChar char=""/>
              <a:tabLst>
                <a:tab pos="697865" algn="l"/>
              </a:tabLst>
            </a:pPr>
            <a:r>
              <a:rPr dirty="0" smtClean="0" sz="1400">
                <a:latin typeface="Times New Roman"/>
                <a:cs typeface="Times New Roman"/>
              </a:rPr>
              <a:t>It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-n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 se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-c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ial</a:t>
            </a:r>
            <a:r>
              <a:rPr dirty="0" smtClean="0" sz="1400" spc="0">
                <a:latin typeface="Times New Roman"/>
                <a:cs typeface="Times New Roman"/>
              </a:rPr>
              <a:t> 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alwa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rev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rse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d.</a:t>
            </a:r>
            <a:endParaRPr sz="1400">
              <a:latin typeface="Times New Roman"/>
              <a:cs typeface="Times New Roman"/>
            </a:endParaRPr>
          </a:p>
          <a:p>
            <a:pPr marL="697865" indent="-228600">
              <a:lnSpc>
                <a:spcPct val="100000"/>
              </a:lnSpc>
              <a:spcBef>
                <a:spcPts val="275"/>
              </a:spcBef>
              <a:buFont typeface="Symbol"/>
              <a:buChar char=""/>
              <a:tabLst>
                <a:tab pos="69786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z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ne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endParaRPr sz="1400">
              <a:latin typeface="Times New Roman"/>
              <a:cs typeface="Times New Roman"/>
            </a:endParaRPr>
          </a:p>
          <a:p>
            <a:pPr marL="684530" marR="336550">
              <a:lnSpc>
                <a:spcPct val="169300"/>
              </a:lnSpc>
              <a:spcBef>
                <a:spcPts val="10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olt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pa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ce vary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ith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604" y="3570351"/>
            <a:ext cx="5245735" cy="38836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ppl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-15" b="1" u="heavy">
                <a:latin typeface="Times New Roman"/>
                <a:cs typeface="Times New Roman"/>
              </a:rPr>
              <a:t>c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-15" b="1" u="heavy">
                <a:latin typeface="Times New Roman"/>
                <a:cs typeface="Times New Roman"/>
              </a:rPr>
              <a:t>t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-1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ns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79"/>
              </a:spcBef>
            </a:pPr>
            <a:endParaRPr sz="1000"/>
          </a:p>
          <a:p>
            <a:pPr marL="421005" marR="247015" indent="-228600">
              <a:lnSpc>
                <a:spcPct val="110000"/>
              </a:lnSpc>
              <a:buFont typeface="Symbol"/>
              <a:buChar char=""/>
              <a:tabLst>
                <a:tab pos="421005" algn="l"/>
              </a:tabLst>
            </a:pPr>
            <a:r>
              <a:rPr dirty="0" smtClean="0" sz="1400">
                <a:latin typeface="Times New Roman"/>
                <a:cs typeface="Times New Roman"/>
              </a:rPr>
              <a:t>FR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CY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MU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IP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RS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re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’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fi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lt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ner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icr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92"/>
              </a:spcBef>
              <a:buFont typeface="Symbol"/>
              <a:buChar char=""/>
            </a:pPr>
            <a:endParaRPr sz="1000"/>
          </a:p>
          <a:p>
            <a:pPr marL="421005" marR="519430" indent="-228600">
              <a:lnSpc>
                <a:spcPct val="110700"/>
              </a:lnSpc>
              <a:buFont typeface="Symbol"/>
              <a:buChar char=""/>
              <a:tabLst>
                <a:tab pos="421005" algn="l"/>
              </a:tabLst>
            </a:pPr>
            <a:r>
              <a:rPr dirty="0" smtClean="0" sz="1400">
                <a:latin typeface="Times New Roman"/>
                <a:cs typeface="Times New Roman"/>
              </a:rPr>
              <a:t>Pr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du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fre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nc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up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0">
                <a:latin typeface="Times New Roman"/>
                <a:cs typeface="Times New Roman"/>
              </a:rPr>
              <a:t> 1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z.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62"/>
              </a:spcBef>
              <a:buFont typeface="Symbol"/>
              <a:buChar char=""/>
            </a:pPr>
            <a:endParaRPr sz="1200"/>
          </a:p>
          <a:p>
            <a:pPr marL="421005" indent="-228600">
              <a:lnSpc>
                <a:spcPct val="100000"/>
              </a:lnSpc>
              <a:buFont typeface="Symbol"/>
              <a:buChar char=""/>
              <a:tabLst>
                <a:tab pos="42100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oes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 g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ss,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71"/>
              </a:spcBef>
              <a:buFont typeface="Symbol"/>
              <a:buChar char=""/>
            </a:pPr>
            <a:endParaRPr sz="1200"/>
          </a:p>
          <a:p>
            <a:pPr marL="421005" indent="-228600">
              <a:lnSpc>
                <a:spcPct val="100000"/>
              </a:lnSpc>
              <a:buFont typeface="Symbol"/>
              <a:buChar char=""/>
              <a:tabLst>
                <a:tab pos="42100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e as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 </a:t>
            </a:r>
            <a:r>
              <a:rPr dirty="0" smtClean="0" sz="1400" spc="-10">
                <a:latin typeface="Times New Roman"/>
                <a:cs typeface="Times New Roman"/>
              </a:rPr>
              <a:t>8</a:t>
            </a:r>
            <a:r>
              <a:rPr dirty="0" smtClean="0" sz="1400" spc="0">
                <a:latin typeface="Times New Roman"/>
                <a:cs typeface="Times New Roman"/>
              </a:rPr>
              <a:t>0%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92"/>
              </a:spcBef>
              <a:buFont typeface="Symbol"/>
              <a:buChar char=""/>
            </a:pPr>
            <a:endParaRPr sz="1000"/>
          </a:p>
          <a:p>
            <a:pPr marL="421005" marR="94615" indent="-228600">
              <a:lnSpc>
                <a:spcPct val="110700"/>
              </a:lnSpc>
              <a:buFont typeface="Symbol"/>
              <a:buChar char=""/>
              <a:tabLst>
                <a:tab pos="421005" algn="l"/>
              </a:tabLst>
            </a:pPr>
            <a:r>
              <a:rPr dirty="0" smtClean="0" sz="1400" b="1">
                <a:latin typeface="Times New Roman"/>
                <a:cs typeface="Times New Roman"/>
              </a:rPr>
              <a:t>T</a:t>
            </a:r>
            <a:r>
              <a:rPr dirty="0" smtClean="0" sz="1400" spc="-10" b="1">
                <a:latin typeface="Times New Roman"/>
                <a:cs typeface="Times New Roman"/>
              </a:rPr>
              <a:t>U</a:t>
            </a:r>
            <a:r>
              <a:rPr dirty="0" smtClean="0" sz="1400" spc="-10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0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G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ce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fre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ncy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can be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de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ary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0">
                <a:latin typeface="Times New Roman"/>
                <a:cs typeface="Times New Roman"/>
              </a:rPr>
              <a:t> as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ic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ces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ers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n,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ob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83"/>
              </a:spcBef>
              <a:buFont typeface="Symbol"/>
              <a:buChar char=""/>
            </a:pPr>
            <a:endParaRPr sz="1000"/>
          </a:p>
          <a:p>
            <a:pPr marL="421005" marR="12700" indent="-228600">
              <a:lnSpc>
                <a:spcPct val="110500"/>
              </a:lnSpc>
              <a:buFont typeface="Symbol"/>
              <a:buChar char=""/>
              <a:tabLst>
                <a:tab pos="421005" algn="l"/>
              </a:tabLst>
            </a:pPr>
            <a:r>
              <a:rPr dirty="0" smtClean="0" sz="1400" b="1">
                <a:latin typeface="Times New Roman"/>
                <a:cs typeface="Times New Roman"/>
              </a:rPr>
              <a:t>Other 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pp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5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at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s: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used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ge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 os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ors,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har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onic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ner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ele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nic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tuni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ers</a:t>
            </a:r>
            <a:r>
              <a:rPr dirty="0" smtClean="0" sz="1400" spc="0">
                <a:latin typeface="Times New Roman"/>
                <a:cs typeface="Times New Roman"/>
              </a:rPr>
              <a:t> 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ob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para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etric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plif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M ra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s,</a:t>
            </a:r>
            <a:r>
              <a:rPr dirty="0" smtClean="0" sz="1400" spc="0">
                <a:latin typeface="Times New Roman"/>
                <a:cs typeface="Times New Roman"/>
              </a:rPr>
              <a:t> v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e-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le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ncy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ult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etc.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419725" y="1009649"/>
            <a:ext cx="1857375" cy="2333625"/>
          </a:xfrm>
          <a:custGeom>
            <a:avLst/>
            <a:gdLst/>
            <a:ahLst/>
            <a:cxnLst/>
            <a:rect l="l" t="t" r="r" b="b"/>
            <a:pathLst>
              <a:path w="1857375" h="2333625">
                <a:moveTo>
                  <a:pt x="0" y="2333625"/>
                </a:moveTo>
                <a:lnTo>
                  <a:pt x="1857375" y="2333625"/>
                </a:lnTo>
                <a:lnTo>
                  <a:pt x="1857375" y="0"/>
                </a:lnTo>
                <a:lnTo>
                  <a:pt x="0" y="0"/>
                </a:lnTo>
                <a:lnTo>
                  <a:pt x="0" y="2333625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5640070" y="1156334"/>
            <a:ext cx="1476375" cy="20885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898397"/>
            <a:ext cx="5054600" cy="32575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397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here are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ic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ub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75"/>
              </a:spcBef>
            </a:pPr>
            <a:endParaRPr sz="1100"/>
          </a:p>
          <a:p>
            <a:pPr algn="ctr" marL="469265" marR="139065" indent="-228600">
              <a:lnSpc>
                <a:spcPct val="100000"/>
              </a:lnSpc>
              <a:buFont typeface="Times New Roman"/>
              <a:buAutoNum type="arabicPeriod"/>
              <a:tabLst>
                <a:tab pos="469265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Refl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sed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5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 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sc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endParaRPr sz="1400">
              <a:latin typeface="Times New Roman"/>
              <a:cs typeface="Times New Roman"/>
            </a:endParaRPr>
          </a:p>
          <a:p>
            <a:pPr algn="ctr" marL="469265" indent="-228600">
              <a:lnSpc>
                <a:spcPct val="100000"/>
              </a:lnSpc>
              <a:spcBef>
                <a:spcPts val="165"/>
              </a:spcBef>
              <a:buFont typeface="Times New Roman"/>
              <a:buAutoNum type="arabicPeriod"/>
              <a:tabLst>
                <a:tab pos="469265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15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 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 a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ifi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99"/>
              </a:spcBef>
              <a:buFont typeface="Times New Roman"/>
              <a:buAutoNum type="arabicPeriod"/>
            </a:pPr>
            <a:endParaRPr sz="1100"/>
          </a:p>
          <a:p>
            <a:pPr marL="12700">
              <a:lnSpc>
                <a:spcPct val="100000"/>
              </a:lnSpc>
            </a:pPr>
            <a:r>
              <a:rPr dirty="0" smtClean="0" sz="1400" spc="-10" b="1" u="heavy">
                <a:latin typeface="Times New Roman"/>
                <a:cs typeface="Times New Roman"/>
              </a:rPr>
              <a:t>M</a:t>
            </a:r>
            <a:r>
              <a:rPr dirty="0" smtClean="0" sz="1400" spc="0" b="1" u="heavy">
                <a:latin typeface="Times New Roman"/>
                <a:cs typeface="Times New Roman"/>
              </a:rPr>
              <a:t>ul</a:t>
            </a:r>
            <a:r>
              <a:rPr dirty="0" smtClean="0" sz="1400" spc="0" b="1" u="heavy">
                <a:latin typeface="Times New Roman"/>
                <a:cs typeface="Times New Roman"/>
              </a:rPr>
              <a:t>ti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15" b="1" u="heavy">
                <a:latin typeface="Times New Roman"/>
                <a:cs typeface="Times New Roman"/>
              </a:rPr>
              <a:t>c</a:t>
            </a:r>
            <a:r>
              <a:rPr dirty="0" smtClean="0" sz="1400" spc="-1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v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-15" b="1" u="heavy">
                <a:latin typeface="Times New Roman"/>
                <a:cs typeface="Times New Roman"/>
              </a:rPr>
              <a:t>t</a:t>
            </a:r>
            <a:r>
              <a:rPr dirty="0" smtClean="0" sz="1400" spc="0" b="1" u="heavy">
                <a:latin typeface="Times New Roman"/>
                <a:cs typeface="Times New Roman"/>
              </a:rPr>
              <a:t>y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30" b="1" u="heavy">
                <a:latin typeface="Times New Roman"/>
                <a:cs typeface="Times New Roman"/>
              </a:rPr>
              <a:t>k</a:t>
            </a:r>
            <a:r>
              <a:rPr dirty="0" smtClean="0" sz="1400" spc="0" b="1" u="heavy">
                <a:latin typeface="Times New Roman"/>
                <a:cs typeface="Times New Roman"/>
              </a:rPr>
              <a:t>l</a:t>
            </a:r>
            <a:r>
              <a:rPr dirty="0" smtClean="0" sz="1400" spc="0" b="1" u="heavy">
                <a:latin typeface="Times New Roman"/>
                <a:cs typeface="Times New Roman"/>
              </a:rPr>
              <a:t>y</a:t>
            </a:r>
            <a:r>
              <a:rPr dirty="0" smtClean="0" sz="1400" spc="0" b="1" u="heavy">
                <a:latin typeface="Times New Roman"/>
                <a:cs typeface="Times New Roman"/>
              </a:rPr>
              <a:t>s</a:t>
            </a:r>
            <a:r>
              <a:rPr dirty="0" smtClean="0" sz="1400" spc="0" b="1" u="heavy">
                <a:latin typeface="Times New Roman"/>
                <a:cs typeface="Times New Roman"/>
              </a:rPr>
              <a:t>t</a:t>
            </a:r>
            <a:r>
              <a:rPr dirty="0" smtClean="0" sz="1400" spc="-15" b="1" u="heavy">
                <a:latin typeface="Times New Roman"/>
                <a:cs typeface="Times New Roman"/>
              </a:rPr>
              <a:t>r</a:t>
            </a:r>
            <a:r>
              <a:rPr dirty="0" smtClean="0" sz="1400" spc="-1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n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36"/>
              </a:spcBef>
            </a:pPr>
            <a:endParaRPr sz="1200"/>
          </a:p>
          <a:p>
            <a:pPr lvl="1" marL="697865" indent="-228600">
              <a:lnSpc>
                <a:spcPct val="100000"/>
              </a:lnSpc>
              <a:buFont typeface="Symbol"/>
              <a:buChar char=""/>
              <a:tabLst>
                <a:tab pos="69786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sed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1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plifie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  <a:p>
            <a:pPr lvl="1" marL="697865" marR="12700" indent="-228600">
              <a:lnSpc>
                <a:spcPct val="110300"/>
              </a:lnSpc>
              <a:spcBef>
                <a:spcPts val="100"/>
              </a:spcBef>
              <a:buFont typeface="Symbol"/>
              <a:buChar char=""/>
              <a:tabLst>
                <a:tab pos="697865" algn="l"/>
                <a:tab pos="4094479" algn="l"/>
              </a:tabLst>
            </a:pPr>
            <a:r>
              <a:rPr dirty="0" smtClean="0" sz="1400">
                <a:latin typeface="Times New Roman"/>
                <a:cs typeface="Times New Roman"/>
              </a:rPr>
              <a:t>It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refe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red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 a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near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beam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bec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se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di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0">
                <a:latin typeface="Times New Roman"/>
                <a:cs typeface="Times New Roman"/>
              </a:rPr>
              <a:t> 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ic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acceler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tes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ec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beam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co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ic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d,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	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 fi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su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net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n.</a:t>
            </a:r>
            <a:endParaRPr sz="1400">
              <a:latin typeface="Times New Roman"/>
              <a:cs typeface="Times New Roman"/>
            </a:endParaRPr>
          </a:p>
          <a:p>
            <a:pPr lvl="1" marL="697865" indent="-228600">
              <a:lnSpc>
                <a:spcPct val="100000"/>
              </a:lnSpc>
              <a:spcBef>
                <a:spcPts val="265"/>
              </a:spcBef>
              <a:buFont typeface="Symbol"/>
              <a:buChar char=""/>
              <a:tabLst>
                <a:tab pos="69786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lec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eam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oves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e p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lvl="1" marL="697865" indent="-228600">
              <a:lnSpc>
                <a:spcPct val="100000"/>
              </a:lnSpc>
              <a:spcBef>
                <a:spcPts val="275"/>
              </a:spcBef>
              <a:buFont typeface="Symbol"/>
              <a:buChar char=""/>
              <a:tabLst>
                <a:tab pos="697865" algn="l"/>
              </a:tabLst>
            </a:pPr>
            <a:r>
              <a:rPr dirty="0" smtClean="0" sz="1400">
                <a:latin typeface="Times New Roman"/>
                <a:cs typeface="Times New Roman"/>
              </a:rPr>
              <a:t>I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b</a:t>
            </a:r>
            <a:r>
              <a:rPr dirty="0" smtClean="0" sz="1400" spc="-10" i="1">
                <a:latin typeface="Times New Roman"/>
                <a:cs typeface="Times New Roman"/>
              </a:rPr>
              <a:t>u</a:t>
            </a:r>
            <a:r>
              <a:rPr dirty="0" smtClean="0" sz="1400" spc="0" i="1">
                <a:latin typeface="Times New Roman"/>
                <a:cs typeface="Times New Roman"/>
              </a:rPr>
              <a:t>n</a:t>
            </a:r>
            <a:r>
              <a:rPr dirty="0" smtClean="0" sz="1400" spc="-15" i="1">
                <a:latin typeface="Times New Roman"/>
                <a:cs typeface="Times New Roman"/>
              </a:rPr>
              <a:t>c</a:t>
            </a:r>
            <a:r>
              <a:rPr dirty="0" smtClean="0" sz="1400" spc="0" i="1">
                <a:latin typeface="Times New Roman"/>
                <a:cs typeface="Times New Roman"/>
              </a:rPr>
              <a:t>he</a:t>
            </a:r>
            <a:r>
              <a:rPr dirty="0" smtClean="0" sz="1400" spc="5" i="1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5" i="1">
                <a:latin typeface="Times New Roman"/>
                <a:cs typeface="Times New Roman"/>
              </a:rPr>
              <a:t>c</a:t>
            </a:r>
            <a:r>
              <a:rPr dirty="0" smtClean="0" sz="1400" spc="0" i="1">
                <a:latin typeface="Times New Roman"/>
                <a:cs typeface="Times New Roman"/>
              </a:rPr>
              <a:t>at</a:t>
            </a:r>
            <a:r>
              <a:rPr dirty="0" smtClean="0" sz="1400" spc="-15" i="1">
                <a:latin typeface="Times New Roman"/>
                <a:cs typeface="Times New Roman"/>
              </a:rPr>
              <a:t>c</a:t>
            </a:r>
            <a:r>
              <a:rPr dirty="0" smtClean="0" sz="1400" spc="0" i="1">
                <a:latin typeface="Times New Roman"/>
                <a:cs typeface="Times New Roman"/>
              </a:rPr>
              <a:t>h</a:t>
            </a:r>
            <a:r>
              <a:rPr dirty="0" smtClean="0" sz="1400" spc="-15" i="1">
                <a:latin typeface="Times New Roman"/>
                <a:cs typeface="Times New Roman"/>
              </a:rPr>
              <a:t>e</a:t>
            </a:r>
            <a:r>
              <a:rPr dirty="0" smtClean="0" sz="1400" spc="0" i="1">
                <a:latin typeface="Times New Roman"/>
                <a:cs typeface="Times New Roman"/>
              </a:rPr>
              <a:t>r.</a:t>
            </a:r>
            <a:endParaRPr sz="1400">
              <a:latin typeface="Times New Roman"/>
              <a:cs typeface="Times New Roman"/>
            </a:endParaRPr>
          </a:p>
          <a:p>
            <a:pPr lvl="1" marL="697865" indent="-228600">
              <a:lnSpc>
                <a:spcPct val="100000"/>
              </a:lnSpc>
              <a:spcBef>
                <a:spcPts val="275"/>
              </a:spcBef>
              <a:buFont typeface="Symbol"/>
              <a:buChar char=""/>
              <a:tabLst>
                <a:tab pos="697865" algn="l"/>
              </a:tabLst>
            </a:pPr>
            <a:r>
              <a:rPr dirty="0" smtClean="0" sz="1400" spc="-10" i="1">
                <a:latin typeface="Times New Roman"/>
                <a:cs typeface="Times New Roman"/>
              </a:rPr>
              <a:t>B</a:t>
            </a:r>
            <a:r>
              <a:rPr dirty="0" smtClean="0" sz="1400" spc="0" i="1">
                <a:latin typeface="Times New Roman"/>
                <a:cs typeface="Times New Roman"/>
              </a:rPr>
              <a:t>un</a:t>
            </a:r>
            <a:r>
              <a:rPr dirty="0" smtClean="0" sz="1400" spc="-15" i="1">
                <a:latin typeface="Times New Roman"/>
                <a:cs typeface="Times New Roman"/>
              </a:rPr>
              <a:t>c</a:t>
            </a:r>
            <a:r>
              <a:rPr dirty="0" smtClean="0" sz="1400" spc="0" i="1">
                <a:latin typeface="Times New Roman"/>
                <a:cs typeface="Times New Roman"/>
              </a:rPr>
              <a:t>h</a:t>
            </a:r>
            <a:r>
              <a:rPr dirty="0" smtClean="0" sz="1400" spc="-15" i="1">
                <a:latin typeface="Times New Roman"/>
                <a:cs typeface="Times New Roman"/>
              </a:rPr>
              <a:t>e</a:t>
            </a:r>
            <a:r>
              <a:rPr dirty="0" smtClean="0" sz="1400" spc="0" i="1">
                <a:latin typeface="Times New Roman"/>
                <a:cs typeface="Times New Roman"/>
              </a:rPr>
              <a:t>r</a:t>
            </a:r>
            <a:r>
              <a:rPr dirty="0" smtClean="0" sz="1400" spc="10" i="1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odu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ity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beam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604" y="7215885"/>
            <a:ext cx="5114925" cy="198056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737995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Two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vi</a:t>
            </a:r>
            <a:r>
              <a:rPr dirty="0" smtClean="0" sz="1200" spc="2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stron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0">
                <a:latin typeface="Times New Roman"/>
                <a:cs typeface="Times New Roman"/>
              </a:rPr>
              <a:t>lifi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43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dirty="0" smtClean="0" sz="1400" b="1" u="heavy">
                <a:latin typeface="Times New Roman"/>
                <a:cs typeface="Times New Roman"/>
              </a:rPr>
              <a:t>Oper</a:t>
            </a:r>
            <a:r>
              <a:rPr dirty="0" smtClean="0" sz="1400" spc="-1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t</a:t>
            </a:r>
            <a:r>
              <a:rPr dirty="0" smtClean="0" sz="1400" spc="-1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n</a:t>
            </a:r>
            <a:r>
              <a:rPr dirty="0" smtClean="0" sz="1400" spc="0" b="1" u="heavy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51"/>
              </a:spcBef>
            </a:pPr>
            <a:endParaRPr sz="1100"/>
          </a:p>
          <a:p>
            <a:pPr marL="421005" indent="-228600">
              <a:lnSpc>
                <a:spcPct val="100000"/>
              </a:lnSpc>
              <a:buFont typeface="Times New Roman"/>
              <a:buAutoNum type="arabicPlain"/>
              <a:tabLst>
                <a:tab pos="42100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elo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odul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950"/>
              </a:lnSpc>
              <a:spcBef>
                <a:spcPts val="42"/>
              </a:spcBef>
              <a:buFont typeface="Times New Roman"/>
              <a:buAutoNum type="arabicPlain"/>
            </a:pPr>
            <a:endParaRPr sz="950"/>
          </a:p>
          <a:p>
            <a:pPr marL="421005" marR="12700" indent="-228600">
              <a:lnSpc>
                <a:spcPct val="110200"/>
              </a:lnSpc>
              <a:buFont typeface="Times New Roman"/>
              <a:buAutoNum type="arabicPlain"/>
              <a:tabLst>
                <a:tab pos="42100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oc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elect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am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 e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 se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do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gh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ity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(B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ER),</a:t>
            </a:r>
            <a:r>
              <a:rPr dirty="0" smtClean="0" sz="1400" spc="0">
                <a:latin typeface="Times New Roman"/>
                <a:cs typeface="Times New Roman"/>
              </a:rPr>
              <a:t> dr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ft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sp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ce (FI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) and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(C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R) to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 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 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de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81100" y="4707889"/>
            <a:ext cx="5273802" cy="23152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1165225" y="4692014"/>
            <a:ext cx="5305552" cy="2346960"/>
          </a:xfrm>
          <a:custGeom>
            <a:avLst/>
            <a:gdLst/>
            <a:ahLst/>
            <a:cxnLst/>
            <a:rect l="l" t="t" r="r" b="b"/>
            <a:pathLst>
              <a:path w="5305552" h="2346959">
                <a:moveTo>
                  <a:pt x="0" y="2346960"/>
                </a:moveTo>
                <a:lnTo>
                  <a:pt x="5305552" y="2346960"/>
                </a:lnTo>
                <a:lnTo>
                  <a:pt x="5305552" y="0"/>
                </a:lnTo>
                <a:lnTo>
                  <a:pt x="0" y="0"/>
                </a:lnTo>
                <a:lnTo>
                  <a:pt x="0" y="2346960"/>
                </a:lnTo>
                <a:close/>
              </a:path>
            </a:pathLst>
          </a:custGeom>
          <a:ln w="31750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10386" y="876208"/>
            <a:ext cx="5050790" cy="15506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241300" marR="12700" indent="-228600">
              <a:lnSpc>
                <a:spcPct val="110400"/>
              </a:lnSpc>
              <a:buFont typeface="Times New Roman"/>
              <a:buAutoNum type="arabicPlain" startAt="3"/>
              <a:tabLst>
                <a:tab pos="24130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de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rec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ec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 is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ta</a:t>
            </a:r>
            <a:r>
              <a:rPr dirty="0" smtClean="0" sz="1400" spc="-10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en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a 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ies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a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0">
                <a:latin typeface="Times New Roman"/>
                <a:cs typeface="Times New Roman"/>
              </a:rPr>
              <a:t> 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ps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950"/>
              </a:lnSpc>
              <a:spcBef>
                <a:spcPts val="39"/>
              </a:spcBef>
              <a:buFont typeface="Times New Roman"/>
              <a:buAutoNum type="arabicPlain" startAt="3"/>
            </a:pPr>
            <a:endParaRPr sz="950"/>
          </a:p>
          <a:p>
            <a:pPr marL="241300" marR="199390" indent="-228600">
              <a:lnSpc>
                <a:spcPct val="110400"/>
              </a:lnSpc>
              <a:buFont typeface="Times New Roman"/>
              <a:buAutoNum type="arabicPlain" startAt="3"/>
              <a:tabLst>
                <a:tab pos="24130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gri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er 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vity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par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ted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15">
                <a:latin typeface="Times New Roman"/>
                <a:cs typeface="Times New Roman"/>
              </a:rPr>
              <a:t>s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all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le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t</a:t>
            </a:r>
            <a:r>
              <a:rPr dirty="0" smtClean="0" sz="1400" spc="-15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 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 ca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 s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par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15">
                <a:latin typeface="Times New Roman"/>
                <a:cs typeface="Times New Roman"/>
              </a:rPr>
              <a:t>s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all</a:t>
            </a:r>
            <a:r>
              <a:rPr dirty="0" smtClean="0" sz="1400" spc="0">
                <a:latin typeface="Times New Roman"/>
                <a:cs typeface="Times New Roman"/>
              </a:rPr>
              <a:t> g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604" y="5429884"/>
            <a:ext cx="5231130" cy="40608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 u="heavy">
                <a:latin typeface="Times New Roman"/>
                <a:cs typeface="Times New Roman"/>
              </a:rPr>
              <a:t>Oper</a:t>
            </a:r>
            <a:r>
              <a:rPr dirty="0" smtClean="0" sz="1400" spc="-1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t</a:t>
            </a:r>
            <a:r>
              <a:rPr dirty="0" smtClean="0" sz="1400" spc="-1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n: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950"/>
              </a:lnSpc>
              <a:spcBef>
                <a:spcPts val="34"/>
              </a:spcBef>
            </a:pPr>
            <a:endParaRPr sz="950"/>
          </a:p>
          <a:p>
            <a:pPr marL="469265" marR="27305" indent="-228600">
              <a:lnSpc>
                <a:spcPct val="110000"/>
              </a:lnSpc>
              <a:buFont typeface="Times New Roman"/>
              <a:buAutoNum type="arabicPeriod"/>
              <a:tabLst>
                <a:tab pos="46926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ex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ted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RF s</a:t>
            </a:r>
            <a:r>
              <a:rPr dirty="0" smtClean="0" sz="1400" spc="-5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nal,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0">
                <a:latin typeface="Times New Roman"/>
                <a:cs typeface="Times New Roman"/>
              </a:rPr>
              <a:t> be a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d)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ich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ill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 an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 fre</a:t>
            </a:r>
            <a:r>
              <a:rPr dirty="0" smtClean="0" sz="1400" spc="-5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ncy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acro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469265" marR="12700" indent="-228600">
              <a:lnSpc>
                <a:spcPct val="110000"/>
              </a:lnSpc>
              <a:spcBef>
                <a:spcPts val="10"/>
              </a:spcBef>
              <a:buFont typeface="Times New Roman"/>
              <a:buAutoNum type="arabicPeriod"/>
              <a:tabLst>
                <a:tab pos="46926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ge 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g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le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uce</a:t>
            </a:r>
            <a:r>
              <a:rPr dirty="0" smtClean="0" sz="1400" spc="0">
                <a:latin typeface="Times New Roman"/>
                <a:cs typeface="Times New Roman"/>
              </a:rPr>
              <a:t> b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oc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odul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  <a:spcBef>
                <a:spcPts val="47"/>
              </a:spcBef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400" spc="-1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ppl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-15" b="1" u="heavy">
                <a:latin typeface="Times New Roman"/>
                <a:cs typeface="Times New Roman"/>
              </a:rPr>
              <a:t>c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-15" b="1" u="heavy">
                <a:latin typeface="Times New Roman"/>
                <a:cs typeface="Times New Roman"/>
              </a:rPr>
              <a:t>t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-1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ns</a:t>
            </a:r>
            <a:r>
              <a:rPr dirty="0" smtClean="0" sz="1400" spc="-15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f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30" b="1" u="heavy">
                <a:latin typeface="Times New Roman"/>
                <a:cs typeface="Times New Roman"/>
              </a:rPr>
              <a:t>k</a:t>
            </a:r>
            <a:r>
              <a:rPr dirty="0" smtClean="0" sz="1400" spc="0" b="1" u="heavy">
                <a:latin typeface="Times New Roman"/>
                <a:cs typeface="Times New Roman"/>
              </a:rPr>
              <a:t>l</a:t>
            </a:r>
            <a:r>
              <a:rPr dirty="0" smtClean="0" sz="1400" spc="0" b="1" u="heavy">
                <a:latin typeface="Times New Roman"/>
                <a:cs typeface="Times New Roman"/>
              </a:rPr>
              <a:t>y</a:t>
            </a:r>
            <a:r>
              <a:rPr dirty="0" smtClean="0" sz="1400" spc="-10" b="1" u="heavy">
                <a:latin typeface="Times New Roman"/>
                <a:cs typeface="Times New Roman"/>
              </a:rPr>
              <a:t>s</a:t>
            </a:r>
            <a:r>
              <a:rPr dirty="0" smtClean="0" sz="1400" spc="0" b="1" u="heavy">
                <a:latin typeface="Times New Roman"/>
                <a:cs typeface="Times New Roman"/>
              </a:rPr>
              <a:t>tr</a:t>
            </a:r>
            <a:r>
              <a:rPr dirty="0" smtClean="0" sz="1400" spc="5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n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52"/>
              </a:spcBef>
            </a:pPr>
            <a:endParaRPr sz="1100"/>
          </a:p>
          <a:p>
            <a:pPr marL="469265" indent="-228600">
              <a:lnSpc>
                <a:spcPct val="100000"/>
              </a:lnSpc>
              <a:buFont typeface="Wingdings"/>
              <a:buChar char=""/>
              <a:tabLst>
                <a:tab pos="46926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64"/>
              </a:spcBef>
              <a:buFont typeface="Wingdings"/>
              <a:buChar char=""/>
            </a:pPr>
            <a:endParaRPr sz="1100"/>
          </a:p>
          <a:p>
            <a:pPr lvl="1" marL="926465" indent="-228600">
              <a:lnSpc>
                <a:spcPct val="100000"/>
              </a:lnSpc>
              <a:buFont typeface="Times New Roman"/>
              <a:buAutoNum type="arabicPeriod"/>
              <a:tabLst>
                <a:tab pos="926465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F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trans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ers</a:t>
            </a:r>
            <a:endParaRPr sz="1400">
              <a:latin typeface="Times New Roman"/>
              <a:cs typeface="Times New Roman"/>
            </a:endParaRPr>
          </a:p>
          <a:p>
            <a:pPr lvl="1">
              <a:lnSpc>
                <a:spcPts val="1100"/>
              </a:lnSpc>
              <a:spcBef>
                <a:spcPts val="75"/>
              </a:spcBef>
              <a:buFont typeface="Times New Roman"/>
              <a:buAutoNum type="arabicPeriod"/>
            </a:pPr>
            <a:endParaRPr sz="1100"/>
          </a:p>
          <a:p>
            <a:pPr lvl="1" marL="926465" indent="-228600">
              <a:lnSpc>
                <a:spcPct val="100000"/>
              </a:lnSpc>
              <a:buFont typeface="Times New Roman"/>
              <a:buAutoNum type="arabicPeriod"/>
              <a:tabLst>
                <a:tab pos="926465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here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trans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itte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  <a:p>
            <a:pPr lvl="1">
              <a:lnSpc>
                <a:spcPts val="1100"/>
              </a:lnSpc>
              <a:spcBef>
                <a:spcPts val="75"/>
              </a:spcBef>
              <a:buFont typeface="Times New Roman"/>
              <a:buAutoNum type="arabicPeriod"/>
            </a:pPr>
            <a:endParaRPr sz="1100"/>
          </a:p>
          <a:p>
            <a:pPr lvl="1" marL="926465" indent="-228600">
              <a:lnSpc>
                <a:spcPct val="100000"/>
              </a:lnSpc>
              <a:buFont typeface="Times New Roman"/>
              <a:buAutoNum type="arabicPeriod"/>
              <a:tabLst>
                <a:tab pos="926465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sa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te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unica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endParaRPr sz="1400">
              <a:latin typeface="Times New Roman"/>
              <a:cs typeface="Times New Roman"/>
            </a:endParaRPr>
          </a:p>
          <a:p>
            <a:pPr lvl="1">
              <a:lnSpc>
                <a:spcPts val="1100"/>
              </a:lnSpc>
              <a:spcBef>
                <a:spcPts val="65"/>
              </a:spcBef>
              <a:buFont typeface="Times New Roman"/>
              <a:buAutoNum type="arabicPeriod"/>
            </a:pPr>
            <a:endParaRPr sz="1100"/>
          </a:p>
          <a:p>
            <a:pPr lvl="1" marL="926465" indent="-228600">
              <a:lnSpc>
                <a:spcPct val="100000"/>
              </a:lnSpc>
              <a:buFont typeface="Times New Roman"/>
              <a:buAutoNum type="arabicPeriod"/>
              <a:tabLst>
                <a:tab pos="926465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ers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894204" y="2579115"/>
            <a:ext cx="3771900" cy="27057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898397"/>
            <a:ext cx="5277485" cy="52431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469265" indent="-228600">
              <a:lnSpc>
                <a:spcPct val="100000"/>
              </a:lnSpc>
              <a:buFont typeface="Wingdings"/>
              <a:buChar char=""/>
              <a:tabLst>
                <a:tab pos="46926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sc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5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–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50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z),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  <a:spcBef>
                <a:spcPts val="43"/>
              </a:spcBef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400" spc="-10" b="1" u="heavy">
                <a:latin typeface="Times New Roman"/>
                <a:cs typeface="Times New Roman"/>
              </a:rPr>
              <a:t>R</a:t>
            </a:r>
            <a:r>
              <a:rPr dirty="0" smtClean="0" sz="1400" spc="0" b="1" u="heavy">
                <a:latin typeface="Times New Roman"/>
                <a:cs typeface="Times New Roman"/>
              </a:rPr>
              <a:t>ef</a:t>
            </a:r>
            <a:r>
              <a:rPr dirty="0" smtClean="0" sz="1400" spc="5" b="1" u="heavy">
                <a:latin typeface="Times New Roman"/>
                <a:cs typeface="Times New Roman"/>
              </a:rPr>
              <a:t>l</a:t>
            </a:r>
            <a:r>
              <a:rPr dirty="0" smtClean="0" sz="1400" spc="-15" b="1" u="heavy">
                <a:latin typeface="Times New Roman"/>
                <a:cs typeface="Times New Roman"/>
              </a:rPr>
              <a:t>e</a:t>
            </a:r>
            <a:r>
              <a:rPr dirty="0" smtClean="0" sz="1400" spc="0" b="1" u="heavy">
                <a:latin typeface="Times New Roman"/>
                <a:cs typeface="Times New Roman"/>
              </a:rPr>
              <a:t>x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K</a:t>
            </a:r>
            <a:r>
              <a:rPr dirty="0" smtClean="0" sz="1400" spc="-10" b="1" u="heavy">
                <a:latin typeface="Times New Roman"/>
                <a:cs typeface="Times New Roman"/>
              </a:rPr>
              <a:t>l</a:t>
            </a:r>
            <a:r>
              <a:rPr dirty="0" smtClean="0" sz="1400" spc="0" b="1" u="heavy">
                <a:latin typeface="Times New Roman"/>
                <a:cs typeface="Times New Roman"/>
              </a:rPr>
              <a:t>y</a:t>
            </a:r>
            <a:r>
              <a:rPr dirty="0" smtClean="0" sz="1400" spc="-10" b="1" u="heavy">
                <a:latin typeface="Times New Roman"/>
                <a:cs typeface="Times New Roman"/>
              </a:rPr>
              <a:t>s</a:t>
            </a:r>
            <a:r>
              <a:rPr dirty="0" smtClean="0" sz="1400" spc="0" b="1" u="heavy">
                <a:latin typeface="Times New Roman"/>
                <a:cs typeface="Times New Roman"/>
              </a:rPr>
              <a:t>tr</a:t>
            </a:r>
            <a:r>
              <a:rPr dirty="0" smtClean="0" sz="1400" spc="-5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ns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950"/>
              </a:lnSpc>
              <a:spcBef>
                <a:spcPts val="34"/>
              </a:spcBef>
            </a:pPr>
            <a:endParaRPr sz="950"/>
          </a:p>
          <a:p>
            <a:pPr marL="12700" marR="12700">
              <a:lnSpc>
                <a:spcPct val="11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re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lex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kl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een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ost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source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icr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0">
                <a:latin typeface="Times New Roman"/>
                <a:cs typeface="Times New Roman"/>
              </a:rPr>
              <a:t> la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ap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87"/>
              </a:spcBef>
            </a:pPr>
            <a:endParaRPr sz="1100"/>
          </a:p>
          <a:p>
            <a:pPr marL="469265" indent="-228600">
              <a:lnSpc>
                <a:spcPct val="100000"/>
              </a:lnSpc>
              <a:buFont typeface="Arial"/>
              <a:buChar char="•"/>
              <a:tabLst>
                <a:tab pos="469265" algn="l"/>
              </a:tabLst>
            </a:pPr>
            <a:r>
              <a:rPr dirty="0" smtClean="0" sz="1400" b="1">
                <a:latin typeface="Times New Roman"/>
                <a:cs typeface="Times New Roman"/>
              </a:rPr>
              <a:t>Sin</a:t>
            </a:r>
            <a:r>
              <a:rPr dirty="0" smtClean="0" sz="1400" spc="-10" b="1">
                <a:latin typeface="Times New Roman"/>
                <a:cs typeface="Times New Roman"/>
              </a:rPr>
              <a:t>g</a:t>
            </a:r>
            <a:r>
              <a:rPr dirty="0" smtClean="0" sz="1400" spc="0" b="1">
                <a:latin typeface="Times New Roman"/>
                <a:cs typeface="Times New Roman"/>
              </a:rPr>
              <a:t>le </a:t>
            </a:r>
            <a:r>
              <a:rPr dirty="0" smtClean="0" sz="1400" spc="-10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e-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nt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ant </a:t>
            </a:r>
            <a:r>
              <a:rPr dirty="0" smtClean="0" sz="1400" spc="-15" b="1">
                <a:latin typeface="Times New Roman"/>
                <a:cs typeface="Times New Roman"/>
              </a:rPr>
              <a:t>c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vi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y</a:t>
            </a:r>
            <a:r>
              <a:rPr dirty="0" smtClean="0" sz="1400" spc="10" b="1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tor.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950"/>
              </a:lnSpc>
              <a:spcBef>
                <a:spcPts val="42"/>
              </a:spcBef>
              <a:buFont typeface="Arial"/>
              <a:buChar char="•"/>
            </a:pPr>
            <a:endParaRPr sz="950"/>
          </a:p>
          <a:p>
            <a:pPr marL="469265" marR="65405" indent="-228600">
              <a:lnSpc>
                <a:spcPct val="110400"/>
              </a:lnSpc>
              <a:buFont typeface="Arial"/>
              <a:buChar char="•"/>
              <a:tabLst>
                <a:tab pos="46926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el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am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10" b="1">
                <a:latin typeface="Times New Roman"/>
                <a:cs typeface="Times New Roman"/>
              </a:rPr>
              <a:t>e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itted </a:t>
            </a:r>
            <a:r>
              <a:rPr dirty="0" smtClean="0" sz="1400" spc="0">
                <a:latin typeface="Times New Roman"/>
                <a:cs typeface="Times New Roman"/>
              </a:rPr>
              <a:t>fr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ca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ac</a:t>
            </a:r>
            <a:r>
              <a:rPr dirty="0" smtClean="0" sz="1400" spc="-15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el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r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ted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gr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gh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pace</a:t>
            </a:r>
            <a:r>
              <a:rPr dirty="0" smtClean="0" sz="1400" spc="0">
                <a:latin typeface="Times New Roman"/>
                <a:cs typeface="Times New Roman"/>
              </a:rPr>
              <a:t> bet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en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 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er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de 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4"/>
              </a:spcBef>
              <a:buFont typeface="Arial"/>
              <a:buChar char="•"/>
            </a:pPr>
            <a:endParaRPr sz="1000"/>
          </a:p>
          <a:p>
            <a:pPr marL="469265" marR="85090" indent="-228600">
              <a:lnSpc>
                <a:spcPct val="110200"/>
              </a:lnSpc>
              <a:buFont typeface="Arial"/>
              <a:buChar char="•"/>
              <a:tabLst>
                <a:tab pos="46926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0" b="1">
                <a:latin typeface="Times New Roman"/>
                <a:cs typeface="Times New Roman"/>
              </a:rPr>
              <a:t>feed</a:t>
            </a:r>
            <a:r>
              <a:rPr dirty="0" smtClean="0" sz="1400" spc="-15" b="1">
                <a:latin typeface="Times New Roman"/>
                <a:cs typeface="Times New Roman"/>
              </a:rPr>
              <a:t>b</a:t>
            </a:r>
            <a:r>
              <a:rPr dirty="0" smtClean="0" sz="1400" spc="0" b="1">
                <a:latin typeface="Times New Roman"/>
                <a:cs typeface="Times New Roman"/>
              </a:rPr>
              <a:t>ack</a:t>
            </a:r>
            <a:r>
              <a:rPr dirty="0" smtClean="0" sz="1400" spc="-25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5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ui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aint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sc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0">
                <a:latin typeface="Times New Roman"/>
                <a:cs typeface="Times New Roman"/>
              </a:rPr>
              <a:t> ca</a:t>
            </a:r>
            <a:r>
              <a:rPr dirty="0" smtClean="0" sz="1400" spc="-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ity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ta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re</a:t>
            </a:r>
            <a:r>
              <a:rPr dirty="0" smtClean="0" sz="1400" spc="5" b="1">
                <a:latin typeface="Times New Roman"/>
                <a:cs typeface="Times New Roman"/>
              </a:rPr>
              <a:t>v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r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ing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el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ct</a:t>
            </a:r>
            <a:r>
              <a:rPr dirty="0" smtClean="0" sz="1400" spc="-10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on </a:t>
            </a:r>
            <a:r>
              <a:rPr dirty="0" smtClean="0" sz="1400" spc="-20" b="1">
                <a:latin typeface="Times New Roman"/>
                <a:cs typeface="Times New Roman"/>
              </a:rPr>
              <a:t>b</a:t>
            </a:r>
            <a:r>
              <a:rPr dirty="0" smtClean="0" sz="1400" spc="0" b="1">
                <a:latin typeface="Times New Roman"/>
                <a:cs typeface="Times New Roman"/>
              </a:rPr>
              <a:t>e</a:t>
            </a:r>
            <a:r>
              <a:rPr dirty="0" smtClean="0" sz="1400" spc="5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m</a:t>
            </a:r>
            <a:r>
              <a:rPr dirty="0" smtClean="0" sz="1400" spc="-10" b="1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itt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from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ca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 el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de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ba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0">
                <a:latin typeface="Times New Roman"/>
                <a:cs typeface="Times New Roman"/>
              </a:rPr>
              <a:t> ca</a:t>
            </a:r>
            <a:r>
              <a:rPr dirty="0" smtClean="0" sz="1400" spc="-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950"/>
              </a:lnSpc>
              <a:spcBef>
                <a:spcPts val="32"/>
              </a:spcBef>
              <a:buFont typeface="Arial"/>
              <a:buChar char="•"/>
            </a:pPr>
            <a:endParaRPr sz="950"/>
          </a:p>
          <a:p>
            <a:pPr marL="469265" marR="140970" indent="-228600">
              <a:lnSpc>
                <a:spcPct val="110800"/>
              </a:lnSpc>
              <a:buFont typeface="Arial"/>
              <a:buChar char="•"/>
              <a:tabLst>
                <a:tab pos="46926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el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eam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velo</a:t>
            </a:r>
            <a:r>
              <a:rPr dirty="0" smtClean="0" sz="1400" spc="-15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y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25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odul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ted be</a:t>
            </a:r>
            <a:r>
              <a:rPr dirty="0" smtClean="0" sz="1400" spc="-15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ore t</a:t>
            </a:r>
            <a:r>
              <a:rPr dirty="0" smtClean="0" sz="1400" spc="-15" b="1">
                <a:latin typeface="Times New Roman"/>
                <a:cs typeface="Times New Roman"/>
              </a:rPr>
              <a:t>h</a:t>
            </a:r>
            <a:r>
              <a:rPr dirty="0" smtClean="0" sz="1400" spc="0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 beam</a:t>
            </a:r>
            <a:r>
              <a:rPr dirty="0" smtClean="0" sz="1400" spc="-2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passes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20" b="1">
                <a:latin typeface="Times New Roman"/>
                <a:cs typeface="Times New Roman"/>
              </a:rPr>
              <a:t>h</a:t>
            </a:r>
            <a:r>
              <a:rPr dirty="0" smtClean="0" sz="1400" spc="0" b="1">
                <a:latin typeface="Times New Roman"/>
                <a:cs typeface="Times New Roman"/>
              </a:rPr>
              <a:t>r</a:t>
            </a:r>
            <a:r>
              <a:rPr dirty="0" smtClean="0" sz="1400" spc="5" b="1">
                <a:latin typeface="Times New Roman"/>
                <a:cs typeface="Times New Roman"/>
              </a:rPr>
              <a:t>o</a:t>
            </a:r>
            <a:r>
              <a:rPr dirty="0" smtClean="0" sz="1400" spc="-15" b="1">
                <a:latin typeface="Times New Roman"/>
                <a:cs typeface="Times New Roman"/>
              </a:rPr>
              <a:t>u</a:t>
            </a:r>
            <a:r>
              <a:rPr dirty="0" smtClean="0" sz="1400" spc="-10" b="1">
                <a:latin typeface="Times New Roman"/>
                <a:cs typeface="Times New Roman"/>
              </a:rPr>
              <a:t>g</a:t>
            </a:r>
            <a:r>
              <a:rPr dirty="0" smtClean="0" sz="1400" spc="0" b="1">
                <a:latin typeface="Times New Roman"/>
                <a:cs typeface="Times New Roman"/>
              </a:rPr>
              <a:t>h the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c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v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ty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th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 and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up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0">
                <a:latin typeface="Times New Roman"/>
                <a:cs typeface="Times New Roman"/>
              </a:rPr>
              <a:t> 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gy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aint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950"/>
              </a:lnSpc>
              <a:spcBef>
                <a:spcPts val="34"/>
              </a:spcBef>
              <a:buFont typeface="Arial"/>
              <a:buChar char="•"/>
            </a:pPr>
            <a:endParaRPr sz="950"/>
          </a:p>
          <a:p>
            <a:pPr marL="469265" marR="93345" indent="-228600">
              <a:lnSpc>
                <a:spcPct val="110700"/>
              </a:lnSpc>
              <a:buFont typeface="Arial"/>
              <a:buChar char="•"/>
              <a:tabLst>
                <a:tab pos="46926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pe of a </a:t>
            </a:r>
            <a:r>
              <a:rPr dirty="0" smtClean="0" sz="1400" spc="-10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ef</a:t>
            </a:r>
            <a:r>
              <a:rPr dirty="0" smtClean="0" sz="1400" spc="5" b="1">
                <a:latin typeface="Times New Roman"/>
                <a:cs typeface="Times New Roman"/>
              </a:rPr>
              <a:t>l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x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Kl</a:t>
            </a:r>
            <a:r>
              <a:rPr dirty="0" smtClean="0" sz="1400" spc="-10" b="1">
                <a:latin typeface="Times New Roman"/>
                <a:cs typeface="Times New Roman"/>
              </a:rPr>
              <a:t>y</a:t>
            </a:r>
            <a:r>
              <a:rPr dirty="0" smtClean="0" sz="1400" spc="0" b="1">
                <a:latin typeface="Times New Roman"/>
                <a:cs typeface="Times New Roman"/>
              </a:rPr>
              <a:t>st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on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bec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se 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0">
                <a:latin typeface="Times New Roman"/>
                <a:cs typeface="Times New Roman"/>
              </a:rPr>
              <a:t> ref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ec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bea</a:t>
            </a:r>
            <a:r>
              <a:rPr dirty="0" smtClean="0" sz="1400" spc="-1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298063" y="9290303"/>
            <a:ext cx="967105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fl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x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-40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stron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865629" y="6294119"/>
            <a:ext cx="3820795" cy="28566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901445"/>
            <a:ext cx="5293360" cy="83908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3970">
              <a:lnSpc>
                <a:spcPct val="100000"/>
              </a:lnSpc>
            </a:pPr>
            <a:r>
              <a:rPr dirty="0" smtClean="0" sz="1400" spc="-10" b="1" u="heavy">
                <a:latin typeface="Times New Roman"/>
                <a:cs typeface="Times New Roman"/>
              </a:rPr>
              <a:t>P</a:t>
            </a:r>
            <a:r>
              <a:rPr dirty="0" smtClean="0" sz="1400" spc="0" b="1" u="heavy">
                <a:latin typeface="Times New Roman"/>
                <a:cs typeface="Times New Roman"/>
              </a:rPr>
              <a:t>erf</a:t>
            </a:r>
            <a:r>
              <a:rPr dirty="0" smtClean="0" sz="1400" spc="5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r</a:t>
            </a:r>
            <a:r>
              <a:rPr dirty="0" smtClean="0" sz="1400" spc="-20" b="1" u="heavy">
                <a:latin typeface="Times New Roman"/>
                <a:cs typeface="Times New Roman"/>
              </a:rPr>
              <a:t>m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nce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C</a:t>
            </a:r>
            <a:r>
              <a:rPr dirty="0" smtClean="0" sz="1400" spc="-15" b="1" u="heavy">
                <a:latin typeface="Times New Roman"/>
                <a:cs typeface="Times New Roman"/>
              </a:rPr>
              <a:t>h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r</a:t>
            </a:r>
            <a:r>
              <a:rPr dirty="0" smtClean="0" sz="1400" spc="-1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cteris</a:t>
            </a:r>
            <a:r>
              <a:rPr dirty="0" smtClean="0" sz="1400" spc="-10" b="1" u="heavy">
                <a:latin typeface="Times New Roman"/>
                <a:cs typeface="Times New Roman"/>
              </a:rPr>
              <a:t>t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-15" b="1" u="heavy">
                <a:latin typeface="Times New Roman"/>
                <a:cs typeface="Times New Roman"/>
              </a:rPr>
              <a:t>c</a:t>
            </a:r>
            <a:r>
              <a:rPr dirty="0" smtClean="0" sz="1400" spc="0" b="1" u="heavy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52"/>
              </a:spcBef>
            </a:pPr>
            <a:endParaRPr sz="1100"/>
          </a:p>
          <a:p>
            <a:pPr marL="469265" indent="-228600">
              <a:lnSpc>
                <a:spcPct val="100000"/>
              </a:lnSpc>
              <a:buFont typeface="Times New Roman"/>
              <a:buAutoNum type="arabicPeriod"/>
              <a:tabLst>
                <a:tab pos="469265" algn="l"/>
              </a:tabLst>
            </a:pPr>
            <a:r>
              <a:rPr dirty="0" smtClean="0" sz="1400" spc="0" u="sng">
                <a:latin typeface="Times New Roman"/>
                <a:cs typeface="Times New Roman"/>
              </a:rPr>
              <a:t>Fre</a:t>
            </a:r>
            <a:r>
              <a:rPr dirty="0" smtClean="0" sz="1400" spc="-10" u="sng">
                <a:latin typeface="Times New Roman"/>
                <a:cs typeface="Times New Roman"/>
              </a:rPr>
              <a:t>q</a:t>
            </a:r>
            <a:r>
              <a:rPr dirty="0" smtClean="0" sz="1400" spc="0" u="sng">
                <a:latin typeface="Times New Roman"/>
                <a:cs typeface="Times New Roman"/>
              </a:rPr>
              <a:t>u</a:t>
            </a:r>
            <a:r>
              <a:rPr dirty="0" smtClean="0" sz="1400" spc="-15" u="sng">
                <a:latin typeface="Times New Roman"/>
                <a:cs typeface="Times New Roman"/>
              </a:rPr>
              <a:t>e</a:t>
            </a:r>
            <a:r>
              <a:rPr dirty="0" smtClean="0" sz="1400" spc="0" u="sng">
                <a:latin typeface="Times New Roman"/>
                <a:cs typeface="Times New Roman"/>
              </a:rPr>
              <a:t>n</a:t>
            </a:r>
            <a:r>
              <a:rPr dirty="0" smtClean="0" sz="1400" spc="0" u="sng">
                <a:latin typeface="Times New Roman"/>
                <a:cs typeface="Times New Roman"/>
              </a:rPr>
              <a:t>c</a:t>
            </a:r>
            <a:r>
              <a:rPr dirty="0" smtClean="0" sz="1400" spc="-20" u="sng">
                <a:latin typeface="Times New Roman"/>
                <a:cs typeface="Times New Roman"/>
              </a:rPr>
              <a:t>y</a:t>
            </a:r>
            <a:r>
              <a:rPr dirty="0" smtClean="0" sz="1400" spc="0" u="sng">
                <a:latin typeface="Times New Roman"/>
                <a:cs typeface="Times New Roman"/>
              </a:rPr>
              <a:t>:</a:t>
            </a:r>
            <a:r>
              <a:rPr dirty="0" smtClean="0" sz="1400" spc="0" u="sng">
                <a:latin typeface="Times New Roman"/>
                <a:cs typeface="Times New Roman"/>
              </a:rPr>
              <a:t>  </a:t>
            </a:r>
            <a:r>
              <a:rPr dirty="0" smtClean="0" sz="1400" spc="-140" u="sng">
                <a:latin typeface="Times New Roman"/>
                <a:cs typeface="Times New Roman"/>
              </a:rPr>
              <a:t> </a:t>
            </a:r>
            <a:r>
              <a:rPr dirty="0" smtClean="0" sz="1400" spc="0" u="sng">
                <a:latin typeface="Times New Roman"/>
                <a:cs typeface="Times New Roman"/>
              </a:rPr>
              <a:t>4</a:t>
            </a:r>
            <a:r>
              <a:rPr dirty="0" smtClean="0" sz="1400" spc="0" u="sng">
                <a:latin typeface="Times New Roman"/>
                <a:cs typeface="Times New Roman"/>
              </a:rPr>
              <a:t> </a:t>
            </a:r>
            <a:r>
              <a:rPr dirty="0" smtClean="0" sz="1400" spc="0" u="sng">
                <a:latin typeface="Times New Roman"/>
                <a:cs typeface="Times New Roman"/>
              </a:rPr>
              <a:t>–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z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64"/>
              </a:spcBef>
              <a:buFont typeface="Times New Roman"/>
              <a:buAutoNum type="arabicPeriod"/>
            </a:pPr>
            <a:endParaRPr sz="1100"/>
          </a:p>
          <a:p>
            <a:pPr marL="469265" indent="-228600">
              <a:lnSpc>
                <a:spcPct val="100000"/>
              </a:lnSpc>
              <a:buFont typeface="Times New Roman"/>
              <a:buAutoNum type="arabicPeriod"/>
              <a:tabLst>
                <a:tab pos="469265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Po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er: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W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–  </a:t>
            </a:r>
            <a:r>
              <a:rPr dirty="0" smtClean="0" sz="1400" spc="0">
                <a:latin typeface="Times New Roman"/>
                <a:cs typeface="Times New Roman"/>
              </a:rPr>
              <a:t>2.5 W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75"/>
              </a:spcBef>
              <a:buFont typeface="Times New Roman"/>
              <a:buAutoNum type="arabicPeriod"/>
            </a:pPr>
            <a:endParaRPr sz="1100"/>
          </a:p>
          <a:p>
            <a:pPr marL="469265" indent="-228600">
              <a:lnSpc>
                <a:spcPct val="100000"/>
              </a:lnSpc>
              <a:buFont typeface="Times New Roman"/>
              <a:buAutoNum type="arabicPeriod"/>
              <a:tabLst>
                <a:tab pos="46926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ef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: 22</a:t>
            </a:r>
            <a:r>
              <a:rPr dirty="0" smtClean="0" sz="1400" spc="-20">
                <a:latin typeface="Times New Roman"/>
                <a:cs typeface="Times New Roman"/>
              </a:rPr>
              <a:t>.</a:t>
            </a:r>
            <a:r>
              <a:rPr dirty="0" smtClean="0" sz="1400" spc="0">
                <a:latin typeface="Times New Roman"/>
                <a:cs typeface="Times New Roman"/>
              </a:rPr>
              <a:t>78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%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64"/>
              </a:spcBef>
              <a:buFont typeface="Times New Roman"/>
              <a:buAutoNum type="arabicPeriod"/>
            </a:pPr>
            <a:endParaRPr sz="1100"/>
          </a:p>
          <a:p>
            <a:pPr marL="469265" indent="-228600">
              <a:lnSpc>
                <a:spcPct val="100000"/>
              </a:lnSpc>
              <a:buFont typeface="Times New Roman"/>
              <a:buAutoNum type="arabicPeriod"/>
              <a:tabLst>
                <a:tab pos="469265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Prac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ef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: 10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% -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%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75"/>
              </a:spcBef>
              <a:buFont typeface="Times New Roman"/>
              <a:buAutoNum type="arabicPeriod"/>
            </a:pPr>
            <a:endParaRPr sz="1100"/>
          </a:p>
          <a:p>
            <a:pPr marL="469265" indent="-228600">
              <a:lnSpc>
                <a:spcPct val="100000"/>
              </a:lnSpc>
              <a:buFont typeface="Times New Roman"/>
              <a:buAutoNum type="arabicPeriod"/>
              <a:tabLst>
                <a:tab pos="46926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0" u="sng">
                <a:latin typeface="Times New Roman"/>
                <a:cs typeface="Times New Roman"/>
              </a:rPr>
              <a:t>e</a:t>
            </a:r>
            <a:r>
              <a:rPr dirty="0" smtClean="0" sz="1400" spc="0" u="sng">
                <a:latin typeface="Times New Roman"/>
                <a:cs typeface="Times New Roman"/>
              </a:rPr>
              <a:t> </a:t>
            </a:r>
            <a:r>
              <a:rPr dirty="0" smtClean="0" sz="1400" spc="0" u="sng">
                <a:latin typeface="Times New Roman"/>
                <a:cs typeface="Times New Roman"/>
              </a:rPr>
              <a:t>:</a:t>
            </a:r>
            <a:r>
              <a:rPr dirty="0" smtClean="0" sz="1400" spc="-15" u="sng">
                <a:latin typeface="Times New Roman"/>
                <a:cs typeface="Times New Roman"/>
              </a:rPr>
              <a:t> </a:t>
            </a:r>
            <a:r>
              <a:rPr dirty="0" smtClean="0" sz="1400" spc="0" u="sng">
                <a:latin typeface="Times New Roman"/>
                <a:cs typeface="Times New Roman"/>
              </a:rPr>
              <a:t>5</a:t>
            </a:r>
            <a:r>
              <a:rPr dirty="0" smtClean="0" sz="1400" spc="0" u="sng">
                <a:latin typeface="Times New Roman"/>
                <a:cs typeface="Times New Roman"/>
              </a:rPr>
              <a:t> </a:t>
            </a:r>
            <a:r>
              <a:rPr dirty="0" smtClean="0" sz="1400" spc="-10" u="sng">
                <a:latin typeface="Times New Roman"/>
                <a:cs typeface="Times New Roman"/>
              </a:rPr>
              <a:t>G</a:t>
            </a:r>
            <a:r>
              <a:rPr dirty="0" smtClean="0" sz="1400" spc="-10" u="sng">
                <a:latin typeface="Times New Roman"/>
                <a:cs typeface="Times New Roman"/>
              </a:rPr>
              <a:t>H</a:t>
            </a:r>
            <a:r>
              <a:rPr dirty="0" smtClean="0" sz="1400" spc="0" u="sng">
                <a:latin typeface="Times New Roman"/>
                <a:cs typeface="Times New Roman"/>
              </a:rPr>
              <a:t>z</a:t>
            </a:r>
            <a:r>
              <a:rPr dirty="0" smtClean="0" sz="1400" spc="0" u="sng">
                <a:latin typeface="Times New Roman"/>
                <a:cs typeface="Times New Roman"/>
              </a:rPr>
              <a:t> </a:t>
            </a:r>
            <a:r>
              <a:rPr dirty="0" smtClean="0" sz="1400" spc="0" u="sng">
                <a:latin typeface="Times New Roman"/>
                <a:cs typeface="Times New Roman"/>
              </a:rPr>
              <a:t>at</a:t>
            </a:r>
            <a:r>
              <a:rPr dirty="0" smtClean="0" sz="1400" spc="0" u="sng">
                <a:latin typeface="Times New Roman"/>
                <a:cs typeface="Times New Roman"/>
              </a:rPr>
              <a:t> </a:t>
            </a:r>
            <a:r>
              <a:rPr dirty="0" smtClean="0" sz="1400" spc="0" u="sng">
                <a:latin typeface="Times New Roman"/>
                <a:cs typeface="Times New Roman"/>
              </a:rPr>
              <a:t>2</a:t>
            </a:r>
            <a:r>
              <a:rPr dirty="0" smtClean="0" sz="1400" spc="5" u="sng">
                <a:latin typeface="Times New Roman"/>
                <a:cs typeface="Times New Roman"/>
              </a:rPr>
              <a:t> </a:t>
            </a:r>
            <a:r>
              <a:rPr dirty="0" smtClean="0" sz="1400" spc="0" u="sng">
                <a:latin typeface="Times New Roman"/>
                <a:cs typeface="Times New Roman"/>
              </a:rPr>
              <a:t>W</a:t>
            </a:r>
            <a:r>
              <a:rPr dirty="0" smtClean="0" sz="1400" spc="-25" u="sng">
                <a:latin typeface="Times New Roman"/>
                <a:cs typeface="Times New Roman"/>
              </a:rPr>
              <a:t> </a:t>
            </a:r>
            <a:r>
              <a:rPr dirty="0" smtClean="0" sz="1400" spc="0" u="sng">
                <a:latin typeface="Times New Roman"/>
                <a:cs typeface="Times New Roman"/>
              </a:rPr>
              <a:t>–</a:t>
            </a:r>
            <a:r>
              <a:rPr dirty="0" smtClean="0" sz="1400" spc="-440" u="sng">
                <a:latin typeface="Times New Roman"/>
                <a:cs typeface="Times New Roman"/>
              </a:rPr>
              <a:t> </a:t>
            </a:r>
            <a:r>
              <a:rPr dirty="0" smtClean="0" sz="1400" spc="-10" u="sng">
                <a:latin typeface="Times New Roman"/>
                <a:cs typeface="Times New Roman"/>
              </a:rPr>
              <a:t>3</a:t>
            </a:r>
            <a:r>
              <a:rPr dirty="0" smtClean="0" sz="1400" spc="0" u="sng">
                <a:latin typeface="Times New Roman"/>
                <a:cs typeface="Times New Roman"/>
              </a:rPr>
              <a:t>0</a:t>
            </a:r>
            <a:r>
              <a:rPr dirty="0" smtClean="0" sz="1400" spc="0" u="sng">
                <a:latin typeface="Times New Roman"/>
                <a:cs typeface="Times New Roman"/>
              </a:rPr>
              <a:t> </a:t>
            </a:r>
            <a:r>
              <a:rPr dirty="0" smtClean="0" sz="1400" spc="-10" u="sng">
                <a:latin typeface="Times New Roman"/>
                <a:cs typeface="Times New Roman"/>
              </a:rPr>
              <a:t>G</a:t>
            </a:r>
            <a:r>
              <a:rPr dirty="0" smtClean="0" sz="1400" spc="-10" u="sng">
                <a:latin typeface="Times New Roman"/>
                <a:cs typeface="Times New Roman"/>
              </a:rPr>
              <a:t>H</a:t>
            </a:r>
            <a:r>
              <a:rPr dirty="0" smtClean="0" sz="1400" spc="0" u="sng">
                <a:latin typeface="Times New Roman"/>
                <a:cs typeface="Times New Roman"/>
              </a:rPr>
              <a:t>z</a:t>
            </a:r>
            <a:r>
              <a:rPr dirty="0" smtClean="0" sz="1400" spc="0" u="sng">
                <a:latin typeface="Times New Roman"/>
                <a:cs typeface="Times New Roman"/>
              </a:rPr>
              <a:t> </a:t>
            </a:r>
            <a:r>
              <a:rPr dirty="0" smtClean="0" sz="1400" spc="0" u="sng">
                <a:latin typeface="Times New Roman"/>
                <a:cs typeface="Times New Roman"/>
              </a:rPr>
              <a:t>at</a:t>
            </a:r>
            <a:r>
              <a:rPr dirty="0" smtClean="0" sz="1400" spc="-15" u="sng">
                <a:latin typeface="Times New Roman"/>
                <a:cs typeface="Times New Roman"/>
              </a:rPr>
              <a:t> </a:t>
            </a:r>
            <a:r>
              <a:rPr dirty="0" smtClean="0" sz="1400" spc="0" u="sng">
                <a:latin typeface="Times New Roman"/>
                <a:cs typeface="Times New Roman"/>
              </a:rPr>
              <a:t>1</a:t>
            </a:r>
            <a:r>
              <a:rPr dirty="0" smtClean="0" sz="1400" spc="0" u="sng">
                <a:latin typeface="Times New Roman"/>
                <a:cs typeface="Times New Roman"/>
              </a:rPr>
              <a:t>0</a:t>
            </a:r>
            <a:r>
              <a:rPr dirty="0" smtClean="0" sz="1400" spc="0" u="sng">
                <a:latin typeface="Times New Roman"/>
                <a:cs typeface="Times New Roman"/>
              </a:rPr>
              <a:t> </a:t>
            </a:r>
            <a:r>
              <a:rPr dirty="0" smtClean="0" sz="1400" spc="-20" u="sng">
                <a:latin typeface="Times New Roman"/>
                <a:cs typeface="Times New Roman"/>
              </a:rPr>
              <a:t>m</a:t>
            </a:r>
            <a:r>
              <a:rPr dirty="0" smtClean="0" sz="1400" spc="0" u="sng">
                <a:latin typeface="Times New Roman"/>
                <a:cs typeface="Times New Roman"/>
              </a:rPr>
              <a:t>W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3"/>
              </a:spcBef>
            </a:pPr>
            <a:endParaRPr sz="1200"/>
          </a:p>
          <a:p>
            <a:pPr marL="13970">
              <a:lnSpc>
                <a:spcPct val="100000"/>
              </a:lnSpc>
            </a:pPr>
            <a:r>
              <a:rPr dirty="0" smtClean="0" sz="1400" spc="-1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ppl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-15" b="1" u="heavy">
                <a:latin typeface="Times New Roman"/>
                <a:cs typeface="Times New Roman"/>
              </a:rPr>
              <a:t>c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-15" b="1" u="heavy">
                <a:latin typeface="Times New Roman"/>
                <a:cs typeface="Times New Roman"/>
              </a:rPr>
              <a:t>t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-1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ns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39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re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lex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kl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re used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75"/>
              </a:spcBef>
            </a:pPr>
            <a:endParaRPr sz="1100"/>
          </a:p>
          <a:p>
            <a:pPr marL="469265" indent="-228600">
              <a:lnSpc>
                <a:spcPct val="100000"/>
              </a:lnSpc>
              <a:buFont typeface="Times New Roman"/>
              <a:buAutoNum type="arabicPeriod"/>
              <a:tabLst>
                <a:tab pos="469265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Radar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ec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iv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rs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76"/>
              </a:spcBef>
              <a:buFont typeface="Times New Roman"/>
              <a:buAutoNum type="arabicPeriod"/>
            </a:pPr>
            <a:endParaRPr sz="1100"/>
          </a:p>
          <a:p>
            <a:pPr marL="469265" indent="-228600">
              <a:lnSpc>
                <a:spcPct val="100000"/>
              </a:lnSpc>
              <a:buFont typeface="Times New Roman"/>
              <a:buAutoNum type="arabicPeriod"/>
              <a:tabLst>
                <a:tab pos="46926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ocal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icr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ve rec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64"/>
              </a:spcBef>
              <a:buFont typeface="Times New Roman"/>
              <a:buAutoNum type="arabicPeriod"/>
            </a:pPr>
            <a:endParaRPr sz="1100"/>
          </a:p>
          <a:p>
            <a:pPr marL="469265" indent="-228600">
              <a:lnSpc>
                <a:spcPct val="100000"/>
              </a:lnSpc>
              <a:buFont typeface="Times New Roman"/>
              <a:buAutoNum type="arabicPeriod"/>
              <a:tabLst>
                <a:tab pos="469265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Si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urce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icr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ner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 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 fr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qu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ncy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75"/>
              </a:spcBef>
              <a:buFont typeface="Times New Roman"/>
              <a:buAutoNum type="arabicPeriod"/>
            </a:pPr>
            <a:endParaRPr sz="1100"/>
          </a:p>
          <a:p>
            <a:pPr marL="469265" indent="-228600">
              <a:lnSpc>
                <a:spcPct val="100000"/>
              </a:lnSpc>
              <a:buFont typeface="Times New Roman"/>
              <a:buAutoNum type="arabicPeriod"/>
              <a:tabLst>
                <a:tab pos="469265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Po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le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icr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65"/>
              </a:spcBef>
              <a:buFont typeface="Times New Roman"/>
              <a:buAutoNum type="arabicPeriod"/>
            </a:pPr>
            <a:endParaRPr sz="1100"/>
          </a:p>
          <a:p>
            <a:pPr marL="469265" indent="-228600">
              <a:lnSpc>
                <a:spcPct val="100000"/>
              </a:lnSpc>
              <a:buFont typeface="Times New Roman"/>
              <a:buAutoNum type="arabicPeriod"/>
              <a:tabLst>
                <a:tab pos="469265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Pu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tor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etric a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plifi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  <a:spcBef>
                <a:spcPts val="56"/>
              </a:spcBef>
            </a:pPr>
            <a:endParaRPr sz="1000"/>
          </a:p>
          <a:p>
            <a:pPr marL="13970">
              <a:lnSpc>
                <a:spcPct val="100000"/>
              </a:lnSpc>
            </a:pPr>
            <a:r>
              <a:rPr dirty="0" smtClean="0" sz="1400" spc="-10" b="1" u="heavy">
                <a:latin typeface="Times New Roman"/>
                <a:cs typeface="Times New Roman"/>
              </a:rPr>
              <a:t>M</a:t>
            </a:r>
            <a:r>
              <a:rPr dirty="0" smtClean="0" sz="1400" spc="0" b="1" u="heavy">
                <a:latin typeface="Times New Roman"/>
                <a:cs typeface="Times New Roman"/>
              </a:rPr>
              <a:t>ech</a:t>
            </a:r>
            <a:r>
              <a:rPr dirty="0" smtClean="0" sz="1400" spc="5" b="1" u="heavy">
                <a:latin typeface="Times New Roman"/>
                <a:cs typeface="Times New Roman"/>
              </a:rPr>
              <a:t>a</a:t>
            </a:r>
            <a:r>
              <a:rPr dirty="0" smtClean="0" sz="1400" spc="-15" b="1" u="heavy">
                <a:latin typeface="Times New Roman"/>
                <a:cs typeface="Times New Roman"/>
              </a:rPr>
              <a:t>n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s</a:t>
            </a:r>
            <a:r>
              <a:rPr dirty="0" smtClean="0" sz="1400" spc="0" b="1" u="heavy">
                <a:latin typeface="Times New Roman"/>
                <a:cs typeface="Times New Roman"/>
              </a:rPr>
              <a:t>m</a:t>
            </a:r>
            <a:r>
              <a:rPr dirty="0" smtClean="0" sz="1400" spc="-2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of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-10" b="1" u="heavy">
                <a:latin typeface="Times New Roman"/>
                <a:cs typeface="Times New Roman"/>
              </a:rPr>
              <a:t>s</a:t>
            </a:r>
            <a:r>
              <a:rPr dirty="0" smtClean="0" sz="1400" spc="0" b="1" u="heavy">
                <a:latin typeface="Times New Roman"/>
                <a:cs typeface="Times New Roman"/>
              </a:rPr>
              <a:t>c</a:t>
            </a:r>
            <a:r>
              <a:rPr dirty="0" smtClean="0" sz="1400" spc="-1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l</a:t>
            </a:r>
            <a:r>
              <a:rPr dirty="0" smtClean="0" sz="1400" spc="-10" b="1" u="heavy">
                <a:latin typeface="Times New Roman"/>
                <a:cs typeface="Times New Roman"/>
              </a:rPr>
              <a:t>l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t</a:t>
            </a:r>
            <a:r>
              <a:rPr dirty="0" smtClean="0" sz="1400" spc="-1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n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950"/>
              </a:lnSpc>
              <a:spcBef>
                <a:spcPts val="15"/>
              </a:spcBef>
            </a:pPr>
            <a:endParaRPr sz="950"/>
          </a:p>
          <a:p>
            <a:pPr marL="469265" marR="172085" indent="-228600">
              <a:lnSpc>
                <a:spcPct val="110400"/>
              </a:lnSpc>
              <a:buFont typeface="Arial"/>
              <a:buChar char="•"/>
              <a:tabLst>
                <a:tab pos="469265" algn="l"/>
              </a:tabLst>
            </a:pPr>
            <a:r>
              <a:rPr dirty="0" smtClean="0" sz="1400">
                <a:latin typeface="Times New Roman"/>
                <a:cs typeface="Times New Roman"/>
              </a:rPr>
              <a:t>It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0" b="1">
                <a:latin typeface="Times New Roman"/>
                <a:cs typeface="Times New Roman"/>
              </a:rPr>
              <a:t>os</a:t>
            </a:r>
            <a:r>
              <a:rPr dirty="0" smtClean="0" sz="1400" spc="-15" b="1">
                <a:latin typeface="Times New Roman"/>
                <a:cs typeface="Times New Roman"/>
              </a:rPr>
              <a:t>c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l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io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re 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et </a:t>
            </a:r>
            <a:r>
              <a:rPr dirty="0" smtClean="0" sz="1400" spc="-15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p in the t</a:t>
            </a:r>
            <a:r>
              <a:rPr dirty="0" smtClean="0" sz="1400" spc="-5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be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in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y</a:t>
            </a:r>
            <a:r>
              <a:rPr dirty="0" smtClean="0" sz="1400" spc="0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 s</a:t>
            </a:r>
            <a:r>
              <a:rPr dirty="0" smtClean="0" sz="1400" spc="-15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osc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0">
                <a:latin typeface="Times New Roman"/>
                <a:cs typeface="Times New Roman"/>
              </a:rPr>
              <a:t> s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device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per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950"/>
              </a:lnSpc>
              <a:spcBef>
                <a:spcPts val="49"/>
              </a:spcBef>
              <a:buFont typeface="Arial"/>
              <a:buChar char="•"/>
            </a:pPr>
            <a:endParaRPr sz="950"/>
          </a:p>
          <a:p>
            <a:pPr marL="469265" marR="12700" indent="-228600">
              <a:lnSpc>
                <a:spcPct val="110700"/>
              </a:lnSpc>
              <a:buFont typeface="Arial"/>
              <a:buChar char="•"/>
              <a:tabLst>
                <a:tab pos="46926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0" b="1">
                <a:latin typeface="Times New Roman"/>
                <a:cs typeface="Times New Roman"/>
              </a:rPr>
              <a:t>el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ct</a:t>
            </a:r>
            <a:r>
              <a:rPr dirty="0" smtClean="0" sz="1400" spc="-10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ons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xpe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ien</a:t>
            </a:r>
            <a:r>
              <a:rPr dirty="0" smtClean="0" sz="1400" spc="-15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e th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 fi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ld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v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l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ci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y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-25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odulated.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87"/>
              </a:spcBef>
              <a:buFont typeface="Arial"/>
              <a:buChar char="•"/>
            </a:pPr>
            <a:endParaRPr sz="1100"/>
          </a:p>
          <a:p>
            <a:pPr marL="12700">
              <a:lnSpc>
                <a:spcPct val="100000"/>
              </a:lnSpc>
            </a:pPr>
            <a:r>
              <a:rPr dirty="0" smtClean="0" sz="1400" spc="-5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(</a:t>
            </a:r>
            <a:r>
              <a:rPr dirty="0" smtClean="0" sz="1400" spc="0" b="1" u="heavy">
                <a:latin typeface="Times New Roman"/>
                <a:cs typeface="Times New Roman"/>
              </a:rPr>
              <a:t>Oper</a:t>
            </a:r>
            <a:r>
              <a:rPr dirty="0" smtClean="0" sz="1400" spc="-1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t</a:t>
            </a:r>
            <a:r>
              <a:rPr dirty="0" smtClean="0" sz="1400" spc="-1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n</a:t>
            </a:r>
            <a:r>
              <a:rPr dirty="0" smtClean="0" sz="1400" spc="-5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950"/>
              </a:lnSpc>
              <a:spcBef>
                <a:spcPts val="27"/>
              </a:spcBef>
            </a:pPr>
            <a:endParaRPr sz="950"/>
          </a:p>
          <a:p>
            <a:pPr marL="469265" marR="209550" indent="-228600">
              <a:lnSpc>
                <a:spcPct val="110400"/>
              </a:lnSpc>
              <a:buFont typeface="Arial"/>
              <a:buChar char="•"/>
              <a:tabLst>
                <a:tab pos="46926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el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red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 h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lf c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cle 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RF fi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ll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 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ce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 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ter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ze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RF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15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 ve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en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ne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half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cle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0">
                <a:latin typeface="Times New Roman"/>
                <a:cs typeface="Times New Roman"/>
              </a:rPr>
              <a:t> re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ller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pace.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875568"/>
            <a:ext cx="5204460" cy="64249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469265" marR="27940" indent="-228600">
              <a:lnSpc>
                <a:spcPct val="110700"/>
              </a:lnSpc>
              <a:buFont typeface="Arial"/>
              <a:buChar char="•"/>
              <a:tabLst>
                <a:tab pos="46926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se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ity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od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el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 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ack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0">
                <a:latin typeface="Times New Roman"/>
                <a:cs typeface="Times New Roman"/>
              </a:rPr>
              <a:t> ca</a:t>
            </a:r>
            <a:r>
              <a:rPr dirty="0" smtClean="0" sz="1400" spc="-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ity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rep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ler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al.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950"/>
              </a:lnSpc>
              <a:spcBef>
                <a:spcPts val="39"/>
              </a:spcBef>
              <a:buFont typeface="Arial"/>
              <a:buChar char="•"/>
            </a:pPr>
            <a:endParaRPr sz="950"/>
          </a:p>
          <a:p>
            <a:pPr marL="469265" marR="12700" indent="-228600">
              <a:lnSpc>
                <a:spcPct val="110400"/>
              </a:lnSpc>
              <a:buFont typeface="Arial"/>
              <a:buChar char="•"/>
              <a:tabLst>
                <a:tab pos="46926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re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ler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ges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ec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0">
                <a:latin typeface="Times New Roman"/>
                <a:cs typeface="Times New Roman"/>
              </a:rPr>
              <a:t> all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ec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1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 t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 on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ive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ty</a:t>
            </a:r>
            <a:r>
              <a:rPr dirty="0" smtClean="0" sz="1400" spc="0">
                <a:latin typeface="Times New Roman"/>
                <a:cs typeface="Times New Roman"/>
              </a:rPr>
              <a:t> RF v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lo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c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cl</a:t>
            </a:r>
            <a:r>
              <a:rPr dirty="0" smtClean="0" sz="1400" spc="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469265" marR="12700" indent="-228600">
              <a:lnSpc>
                <a:spcPct val="110400"/>
              </a:lnSpc>
              <a:spcBef>
                <a:spcPts val="5"/>
              </a:spcBef>
              <a:buFont typeface="Arial"/>
              <a:buChar char="•"/>
              <a:tabLst>
                <a:tab pos="46926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ity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od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el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her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 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se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ir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tic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gy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2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ter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 c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cle of</a:t>
            </a:r>
            <a:r>
              <a:rPr dirty="0" smtClean="0" sz="1400" spc="0">
                <a:latin typeface="Times New Roman"/>
                <a:cs typeface="Times New Roman"/>
              </a:rPr>
              <a:t> 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</a:t>
            </a:r>
            <a:r>
              <a:rPr dirty="0" smtClean="0" sz="1400" spc="-5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RF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field.</a:t>
            </a:r>
            <a:endParaRPr sz="1400">
              <a:latin typeface="Times New Roman"/>
              <a:cs typeface="Times New Roman"/>
            </a:endParaRPr>
          </a:p>
          <a:p>
            <a:pPr marL="469265" marR="153035" indent="-228600">
              <a:lnSpc>
                <a:spcPts val="1860"/>
              </a:lnSpc>
              <a:spcBef>
                <a:spcPts val="80"/>
              </a:spcBef>
              <a:buFont typeface="Arial"/>
              <a:buChar char="•"/>
              <a:tabLst>
                <a:tab pos="46926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el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red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 h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lf c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cle 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RF fi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ll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 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ce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endParaRPr sz="140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  <a:spcBef>
                <a:spcPts val="75"/>
              </a:spcBef>
            </a:pPr>
            <a:r>
              <a:rPr dirty="0" smtClean="0" sz="140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ter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ze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RF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endParaRPr sz="1400">
              <a:latin typeface="Times New Roman"/>
              <a:cs typeface="Times New Roman"/>
            </a:endParaRPr>
          </a:p>
          <a:p>
            <a:pPr marL="469265" marR="118745">
              <a:lnSpc>
                <a:spcPts val="1860"/>
              </a:lnSpc>
              <a:spcBef>
                <a:spcPts val="80"/>
              </a:spcBef>
            </a:pPr>
            <a:r>
              <a:rPr dirty="0" smtClean="0" sz="1400">
                <a:latin typeface="Times New Roman"/>
                <a:cs typeface="Times New Roman"/>
              </a:rPr>
              <a:t>ve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ne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half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cle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0">
                <a:latin typeface="Times New Roman"/>
                <a:cs typeface="Times New Roman"/>
              </a:rPr>
              <a:t> re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ller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pace.</a:t>
            </a:r>
            <a:endParaRPr sz="14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spcBef>
                <a:spcPts val="75"/>
              </a:spcBef>
              <a:buFont typeface="Arial"/>
              <a:buChar char="•"/>
              <a:tabLst>
                <a:tab pos="46926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se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ity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od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el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 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ack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endParaRPr sz="140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  <a:spcBef>
                <a:spcPts val="180"/>
              </a:spcBef>
            </a:pPr>
            <a:r>
              <a:rPr dirty="0" smtClean="0" sz="1400">
                <a:latin typeface="Times New Roman"/>
                <a:cs typeface="Times New Roman"/>
              </a:rPr>
              <a:t>ca</a:t>
            </a:r>
            <a:r>
              <a:rPr dirty="0" smtClean="0" sz="1400" spc="-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ity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rep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ler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al.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87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dirty="0" smtClean="0" sz="1400" spc="-10" b="1" u="heavy">
                <a:latin typeface="Times New Roman"/>
                <a:cs typeface="Times New Roman"/>
              </a:rPr>
              <a:t>M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de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f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Os</a:t>
            </a:r>
            <a:r>
              <a:rPr dirty="0" smtClean="0" sz="1400" spc="-10" b="1" u="heavy">
                <a:latin typeface="Times New Roman"/>
                <a:cs typeface="Times New Roman"/>
              </a:rPr>
              <a:t>c</a:t>
            </a:r>
            <a:r>
              <a:rPr dirty="0" smtClean="0" sz="1400" spc="-1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l</a:t>
            </a:r>
            <a:r>
              <a:rPr dirty="0" smtClean="0" sz="1400" spc="-10" b="1" u="heavy">
                <a:latin typeface="Times New Roman"/>
                <a:cs typeface="Times New Roman"/>
              </a:rPr>
              <a:t>l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-15" b="1" u="heavy">
                <a:latin typeface="Times New Roman"/>
                <a:cs typeface="Times New Roman"/>
              </a:rPr>
              <a:t>t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n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950"/>
              </a:lnSpc>
              <a:spcBef>
                <a:spcPts val="24"/>
              </a:spcBef>
            </a:pPr>
            <a:endParaRPr sz="950"/>
          </a:p>
          <a:p>
            <a:pPr marL="469265" marR="229235" indent="-228600">
              <a:lnSpc>
                <a:spcPct val="110700"/>
              </a:lnSpc>
              <a:buFont typeface="Arial"/>
              <a:buChar char="•"/>
              <a:tabLst>
                <a:tab pos="46926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el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urn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ft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 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¾, 2 ¾ 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 3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¾ c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cles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–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ost</a:t>
            </a:r>
            <a:r>
              <a:rPr dirty="0" smtClean="0" sz="1400" spc="0">
                <a:latin typeface="Times New Roman"/>
                <a:cs typeface="Times New Roman"/>
              </a:rPr>
              <a:t> o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ti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um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ure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950"/>
              </a:lnSpc>
              <a:spcBef>
                <a:spcPts val="37"/>
              </a:spcBef>
              <a:buFont typeface="Arial"/>
              <a:buChar char="•"/>
            </a:pPr>
            <a:endParaRPr sz="950"/>
          </a:p>
          <a:p>
            <a:pPr marL="469265" marR="80010" indent="-228600">
              <a:lnSpc>
                <a:spcPct val="110500"/>
              </a:lnSpc>
              <a:buFont typeface="Arial"/>
              <a:buChar char="•"/>
              <a:tabLst>
                <a:tab pos="469265" algn="l"/>
              </a:tabLst>
            </a:pPr>
            <a:r>
              <a:rPr dirty="0" smtClean="0" sz="1400">
                <a:latin typeface="Times New Roman"/>
                <a:cs typeface="Times New Roman"/>
              </a:rPr>
              <a:t>If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 is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20" b="1">
                <a:latin typeface="Times New Roman"/>
                <a:cs typeface="Times New Roman"/>
              </a:rPr>
              <a:t>h</a:t>
            </a:r>
            <a:r>
              <a:rPr dirty="0" smtClean="0" sz="1400" spc="0" b="1">
                <a:latin typeface="Times New Roman"/>
                <a:cs typeface="Times New Roman"/>
              </a:rPr>
              <a:t>e ti</a:t>
            </a:r>
            <a:r>
              <a:rPr dirty="0" smtClean="0" sz="1400" spc="-15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e per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d at the r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ona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t fr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quenc</a:t>
            </a:r>
            <a:r>
              <a:rPr dirty="0" smtClean="0" sz="1400" spc="10" b="1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, 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baseline="-12345" sz="1350" spc="0">
                <a:latin typeface="Times New Roman"/>
                <a:cs typeface="Times New Roman"/>
              </a:rPr>
              <a:t>o </a:t>
            </a:r>
            <a:r>
              <a:rPr dirty="0" smtClean="0" baseline="-12345" sz="1350" spc="-1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ta</a:t>
            </a:r>
            <a:r>
              <a:rPr dirty="0" smtClean="0" sz="1400" spc="-10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en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refe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 ele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ler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ce</a:t>
            </a:r>
            <a:r>
              <a:rPr dirty="0" smtClean="0" sz="1400" spc="0">
                <a:latin typeface="Times New Roman"/>
                <a:cs typeface="Times New Roman"/>
              </a:rPr>
              <a:t> bet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en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er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pace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ur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3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 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 pe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 on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ch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64"/>
              </a:spcBef>
            </a:pPr>
            <a:endParaRPr sz="1100"/>
          </a:p>
          <a:p>
            <a:pPr marL="45593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baseline="-12345" sz="1350" spc="0">
                <a:latin typeface="Times New Roman"/>
                <a:cs typeface="Times New Roman"/>
              </a:rPr>
              <a:t>o </a:t>
            </a:r>
            <a:r>
              <a:rPr dirty="0" smtClean="0" baseline="-12345" sz="135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+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¾)T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79"/>
              </a:spcBef>
            </a:pPr>
            <a:endParaRPr sz="1100"/>
          </a:p>
          <a:p>
            <a:pPr marL="457200">
              <a:lnSpc>
                <a:spcPct val="100000"/>
              </a:lnSpc>
            </a:pP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here 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+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¾, n = 0</a:t>
            </a:r>
            <a:r>
              <a:rPr dirty="0" smtClean="0" sz="1400" spc="-15">
                <a:latin typeface="Times New Roman"/>
                <a:cs typeface="Times New Roman"/>
              </a:rPr>
              <a:t>,</a:t>
            </a:r>
            <a:r>
              <a:rPr dirty="0" smtClean="0" sz="1400" spc="0">
                <a:latin typeface="Times New Roman"/>
                <a:cs typeface="Times New Roman"/>
              </a:rPr>
              <a:t>1,2</a:t>
            </a:r>
            <a:r>
              <a:rPr dirty="0" smtClean="0" sz="1400" spc="-15">
                <a:latin typeface="Times New Roman"/>
                <a:cs typeface="Times New Roman"/>
              </a:rPr>
              <a:t>,</a:t>
            </a:r>
            <a:r>
              <a:rPr dirty="0" smtClean="0" sz="1400" spc="0">
                <a:latin typeface="Times New Roman"/>
                <a:cs typeface="Times New Roman"/>
              </a:rPr>
              <a:t>3…….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59153" y="7440421"/>
            <a:ext cx="3671570" cy="8197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27329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N</a:t>
            </a:r>
            <a:r>
              <a:rPr dirty="0" smtClean="0" sz="1400" spc="-1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–</a:t>
            </a:r>
            <a:r>
              <a:rPr dirty="0" smtClean="0" sz="1400" spc="15" b="1">
                <a:latin typeface="Times New Roman"/>
                <a:cs typeface="Times New Roman"/>
              </a:rPr>
              <a:t> 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ode of 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sc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la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on.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950"/>
              </a:lnSpc>
              <a:spcBef>
                <a:spcPts val="10"/>
              </a:spcBef>
            </a:pPr>
            <a:endParaRPr sz="950"/>
          </a:p>
          <a:p>
            <a:pPr marL="241300" marR="12700" indent="-228600">
              <a:lnSpc>
                <a:spcPct val="110700"/>
              </a:lnSpc>
              <a:buFont typeface="Arial"/>
              <a:buChar char="•"/>
              <a:tabLst>
                <a:tab pos="24066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ode of </a:t>
            </a:r>
            <a:r>
              <a:rPr dirty="0" smtClean="0" sz="1400" spc="-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 N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¾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¾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odes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 = 0</a:t>
            </a:r>
            <a:r>
              <a:rPr dirty="0" smtClean="0" sz="1400" spc="-15">
                <a:latin typeface="Times New Roman"/>
                <a:cs typeface="Times New Roman"/>
              </a:rPr>
              <a:t>,</a:t>
            </a:r>
            <a:r>
              <a:rPr dirty="0" smtClean="0" sz="1400" spc="0">
                <a:latin typeface="Times New Roman"/>
                <a:cs typeface="Times New Roman"/>
              </a:rPr>
              <a:t>1,</a:t>
            </a:r>
            <a:r>
              <a:rPr dirty="0" smtClean="0" sz="1400" spc="-10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……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p.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181908" y="7798561"/>
            <a:ext cx="84201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2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¾ 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c for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901445"/>
            <a:ext cx="5146675" cy="14433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 u="heavy">
                <a:latin typeface="Times New Roman"/>
                <a:cs typeface="Times New Roman"/>
              </a:rPr>
              <a:t>T</a:t>
            </a:r>
            <a:r>
              <a:rPr dirty="0" smtClean="0" sz="1400" spc="-10" b="1" u="heavy">
                <a:latin typeface="Times New Roman"/>
                <a:cs typeface="Times New Roman"/>
              </a:rPr>
              <a:t>R</a:t>
            </a:r>
            <a:r>
              <a:rPr dirty="0" smtClean="0" sz="1400" spc="-10" b="1" u="heavy">
                <a:latin typeface="Times New Roman"/>
                <a:cs typeface="Times New Roman"/>
              </a:rPr>
              <a:t>A</a:t>
            </a:r>
            <a:r>
              <a:rPr dirty="0" smtClean="0" sz="1400" spc="-10" b="1" u="heavy">
                <a:latin typeface="Times New Roman"/>
                <a:cs typeface="Times New Roman"/>
              </a:rPr>
              <a:t>V</a:t>
            </a:r>
            <a:r>
              <a:rPr dirty="0" smtClean="0" sz="1400" spc="0" b="1" u="heavy">
                <a:latin typeface="Times New Roman"/>
                <a:cs typeface="Times New Roman"/>
              </a:rPr>
              <a:t>ELI</a:t>
            </a:r>
            <a:r>
              <a:rPr dirty="0" smtClean="0" sz="1400" spc="-10" b="1" u="heavy">
                <a:latin typeface="Times New Roman"/>
                <a:cs typeface="Times New Roman"/>
              </a:rPr>
              <a:t>N</a:t>
            </a:r>
            <a:r>
              <a:rPr dirty="0" smtClean="0" sz="1400" spc="0" b="1" u="heavy">
                <a:latin typeface="Times New Roman"/>
                <a:cs typeface="Times New Roman"/>
              </a:rPr>
              <a:t>G</a:t>
            </a:r>
            <a:r>
              <a:rPr dirty="0" smtClean="0" sz="1400" spc="0" b="1" u="heavy">
                <a:latin typeface="Times New Roman"/>
                <a:cs typeface="Times New Roman"/>
              </a:rPr>
              <a:t>-</a:t>
            </a:r>
            <a:r>
              <a:rPr dirty="0" smtClean="0" sz="1400" spc="0" b="1" u="heavy">
                <a:latin typeface="Times New Roman"/>
                <a:cs typeface="Times New Roman"/>
              </a:rPr>
              <a:t>W</a:t>
            </a:r>
            <a:r>
              <a:rPr dirty="0" smtClean="0" sz="1400" spc="-20" b="1" u="heavy">
                <a:latin typeface="Times New Roman"/>
                <a:cs typeface="Times New Roman"/>
              </a:rPr>
              <a:t>A</a:t>
            </a:r>
            <a:r>
              <a:rPr dirty="0" smtClean="0" sz="1400" spc="-10" b="1" u="heavy">
                <a:latin typeface="Times New Roman"/>
                <a:cs typeface="Times New Roman"/>
              </a:rPr>
              <a:t>V</a:t>
            </a:r>
            <a:r>
              <a:rPr dirty="0" smtClean="0" sz="1400" spc="0" b="1" u="heavy">
                <a:latin typeface="Times New Roman"/>
                <a:cs typeface="Times New Roman"/>
              </a:rPr>
              <a:t>E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T</a:t>
            </a:r>
            <a:r>
              <a:rPr dirty="0" smtClean="0" sz="1400" spc="-10" b="1" u="heavy">
                <a:latin typeface="Times New Roman"/>
                <a:cs typeface="Times New Roman"/>
              </a:rPr>
              <a:t>U</a:t>
            </a:r>
            <a:r>
              <a:rPr dirty="0" smtClean="0" sz="1400" spc="0" b="1" u="heavy">
                <a:latin typeface="Times New Roman"/>
                <a:cs typeface="Times New Roman"/>
              </a:rPr>
              <a:t>BE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(TW</a:t>
            </a:r>
            <a:r>
              <a:rPr dirty="0" smtClean="0" sz="1400" spc="-5" b="1" u="heavy">
                <a:latin typeface="Times New Roman"/>
                <a:cs typeface="Times New Roman"/>
              </a:rPr>
              <a:t>T</a:t>
            </a:r>
            <a:r>
              <a:rPr dirty="0" smtClean="0" sz="1400" spc="0" b="1" u="heavy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80"/>
              </a:spcBef>
            </a:pPr>
            <a:endParaRPr sz="1000"/>
          </a:p>
          <a:p>
            <a:pPr marL="469265" marR="12700" indent="-228600">
              <a:lnSpc>
                <a:spcPct val="110000"/>
              </a:lnSpc>
              <a:buFont typeface="Symbol"/>
              <a:buChar char=""/>
              <a:tabLst>
                <a:tab pos="46926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e (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) 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ost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le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icr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RF</a:t>
            </a:r>
            <a:r>
              <a:rPr dirty="0" smtClean="0" sz="1400" spc="0">
                <a:latin typeface="Times New Roman"/>
                <a:cs typeface="Times New Roman"/>
              </a:rPr>
              <a:t> po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 a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ifi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92"/>
              </a:spcBef>
              <a:buFont typeface="Symbol"/>
              <a:buChar char=""/>
            </a:pPr>
            <a:endParaRPr sz="1000"/>
          </a:p>
          <a:p>
            <a:pPr marL="469265" marR="105410" indent="-228600">
              <a:lnSpc>
                <a:spcPct val="110700"/>
              </a:lnSpc>
              <a:buFont typeface="Symbol"/>
              <a:buChar char=""/>
              <a:tabLst>
                <a:tab pos="46926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ue 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its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ely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ide b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0">
                <a:latin typeface="Times New Roman"/>
                <a:cs typeface="Times New Roman"/>
              </a:rPr>
              <a:t> o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era</a:t>
            </a:r>
            <a:r>
              <a:rPr dirty="0" smtClean="0" sz="1400" spc="-5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856102" y="5212968"/>
            <a:ext cx="1849755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-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Tu</a:t>
            </a:r>
            <a:r>
              <a:rPr dirty="0" smtClean="0" sz="1200" spc="5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5">
                <a:latin typeface="Times New Roman"/>
                <a:cs typeface="Times New Roman"/>
              </a:rPr>
              <a:t>T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T)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604" y="6266560"/>
            <a:ext cx="5297805" cy="31343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 u="heavy">
                <a:latin typeface="Times New Roman"/>
                <a:cs typeface="Times New Roman"/>
              </a:rPr>
              <a:t>Ba</a:t>
            </a:r>
            <a:r>
              <a:rPr dirty="0" smtClean="0" sz="1400" spc="-10" b="1" u="heavy">
                <a:latin typeface="Times New Roman"/>
                <a:cs typeface="Times New Roman"/>
              </a:rPr>
              <a:t>s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c</a:t>
            </a:r>
            <a:r>
              <a:rPr dirty="0" smtClean="0" sz="1400" spc="-15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s</a:t>
            </a:r>
            <a:r>
              <a:rPr dirty="0" smtClean="0" sz="1400" spc="0" b="1" u="heavy">
                <a:latin typeface="Times New Roman"/>
                <a:cs typeface="Times New Roman"/>
              </a:rPr>
              <a:t>truc</a:t>
            </a:r>
            <a:r>
              <a:rPr dirty="0" smtClean="0" sz="1400" spc="-10" b="1" u="heavy">
                <a:latin typeface="Times New Roman"/>
                <a:cs typeface="Times New Roman"/>
              </a:rPr>
              <a:t>t</a:t>
            </a:r>
            <a:r>
              <a:rPr dirty="0" smtClean="0" sz="1400" spc="0" b="1" u="heavy">
                <a:latin typeface="Times New Roman"/>
                <a:cs typeface="Times New Roman"/>
              </a:rPr>
              <a:t>ure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73"/>
              </a:spcBef>
            </a:pPr>
            <a:endParaRPr sz="1000"/>
          </a:p>
          <a:p>
            <a:pPr marL="469265" marR="270510" indent="-228600">
              <a:lnSpc>
                <a:spcPct val="110400"/>
              </a:lnSpc>
              <a:buFont typeface="Symbol"/>
              <a:buChar char=""/>
              <a:tabLst>
                <a:tab pos="46926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b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uc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ure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a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de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 he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ter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hat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ia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acc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ate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ele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beam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forward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nar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ow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80"/>
              </a:spcBef>
              <a:buFont typeface="Symbol"/>
              <a:buChar char=""/>
            </a:pPr>
            <a:endParaRPr sz="1000"/>
          </a:p>
          <a:p>
            <a:pPr marL="469265" marR="164465" indent="-228600">
              <a:lnSpc>
                <a:spcPct val="110700"/>
              </a:lnSpc>
              <a:buFont typeface="Symbol"/>
              <a:buChar char=""/>
              <a:tabLst>
                <a:tab pos="46926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el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re 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ac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ive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ate 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r,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dc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1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ge.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80"/>
              </a:spcBef>
              <a:buFont typeface="Symbol"/>
              <a:buChar char=""/>
            </a:pPr>
            <a:endParaRPr sz="1000"/>
          </a:p>
          <a:p>
            <a:pPr marL="469265" marR="12700" indent="-228600">
              <a:lnSpc>
                <a:spcPct val="110700"/>
              </a:lnSpc>
              <a:buFont typeface="Symbol"/>
              <a:buChar char=""/>
              <a:tabLst>
                <a:tab pos="46926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l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e is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lly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per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0">
                <a:latin typeface="Times New Roman"/>
                <a:cs typeface="Times New Roman"/>
              </a:rPr>
              <a:t> fre</a:t>
            </a:r>
            <a:r>
              <a:rPr dirty="0" smtClean="0" sz="1400" spc="-5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nc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97"/>
              </a:spcBef>
              <a:buFont typeface="Symbol"/>
              <a:buChar char=""/>
            </a:pPr>
            <a:endParaRPr sz="1000"/>
          </a:p>
          <a:p>
            <a:pPr marL="469265" marR="15240" indent="-228600">
              <a:lnSpc>
                <a:spcPct val="110400"/>
              </a:lnSpc>
              <a:buFont typeface="Symbol"/>
              <a:buChar char=""/>
              <a:tabLst>
                <a:tab pos="469265" algn="l"/>
              </a:tabLst>
            </a:pPr>
            <a:r>
              <a:rPr dirty="0" smtClean="0" sz="1400">
                <a:latin typeface="Times New Roman"/>
                <a:cs typeface="Times New Roman"/>
              </a:rPr>
              <a:t>Sur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 e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er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0">
                <a:latin typeface="Times New Roman"/>
                <a:cs typeface="Times New Roman"/>
              </a:rPr>
              <a:t> ele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eep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tly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focus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 bea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760854" y="2896742"/>
            <a:ext cx="4031615" cy="213334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1741804" y="2877692"/>
            <a:ext cx="4069715" cy="2171446"/>
          </a:xfrm>
          <a:custGeom>
            <a:avLst/>
            <a:gdLst/>
            <a:ahLst/>
            <a:cxnLst/>
            <a:rect l="l" t="t" r="r" b="b"/>
            <a:pathLst>
              <a:path w="4069715" h="2171446">
                <a:moveTo>
                  <a:pt x="0" y="2171446"/>
                </a:moveTo>
                <a:lnTo>
                  <a:pt x="4069715" y="2171446"/>
                </a:lnTo>
                <a:lnTo>
                  <a:pt x="4069715" y="0"/>
                </a:lnTo>
                <a:lnTo>
                  <a:pt x="0" y="0"/>
                </a:lnTo>
                <a:lnTo>
                  <a:pt x="0" y="2171446"/>
                </a:lnTo>
                <a:close/>
              </a:path>
            </a:pathLst>
          </a:custGeom>
          <a:ln w="38100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901445"/>
            <a:ext cx="5294630" cy="831913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 b="1" u="heavy">
                <a:latin typeface="Times New Roman"/>
                <a:cs typeface="Times New Roman"/>
              </a:rPr>
              <a:t>F</a:t>
            </a:r>
            <a:r>
              <a:rPr dirty="0" smtClean="0" sz="1400" spc="0" b="1" u="heavy">
                <a:latin typeface="Times New Roman"/>
                <a:cs typeface="Times New Roman"/>
              </a:rPr>
              <a:t>e</a:t>
            </a:r>
            <a:r>
              <a:rPr dirty="0" smtClean="0" sz="1400" spc="5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tur</a:t>
            </a:r>
            <a:r>
              <a:rPr dirty="0" smtClean="0" sz="1400" spc="-15" b="1" u="heavy">
                <a:latin typeface="Times New Roman"/>
                <a:cs typeface="Times New Roman"/>
              </a:rPr>
              <a:t>e</a:t>
            </a:r>
            <a:r>
              <a:rPr dirty="0" smtClean="0" sz="1400" spc="0" b="1" u="heavy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73"/>
              </a:spcBef>
            </a:pPr>
            <a:endParaRPr sz="1000"/>
          </a:p>
          <a:p>
            <a:pPr algn="just" marL="469265" marR="91440" indent="-228600">
              <a:lnSpc>
                <a:spcPct val="110400"/>
              </a:lnSpc>
              <a:buFont typeface="Symbol"/>
              <a:buChar char=""/>
              <a:tabLst>
                <a:tab pos="46926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ue fe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ure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T 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 coil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ur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0">
                <a:latin typeface="Times New Roman"/>
                <a:cs typeface="Times New Roman"/>
              </a:rPr>
              <a:t> le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be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beam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pa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c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or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h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x.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85"/>
              </a:spcBef>
              <a:buFont typeface="Symbol"/>
              <a:buChar char=""/>
            </a:pPr>
            <a:endParaRPr sz="1000"/>
          </a:p>
          <a:p>
            <a:pPr algn="just" marL="469265" marR="196215" indent="-228600">
              <a:lnSpc>
                <a:spcPct val="110400"/>
              </a:lnSpc>
              <a:buFont typeface="Symbol"/>
              <a:buChar char=""/>
              <a:tabLst>
                <a:tab pos="46926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icr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 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fi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0">
                <a:latin typeface="Times New Roman"/>
                <a:cs typeface="Times New Roman"/>
              </a:rPr>
              <a:t> he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ar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 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from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0">
                <a:latin typeface="Times New Roman"/>
                <a:cs typeface="Times New Roman"/>
              </a:rPr>
              <a:t> he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ar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74"/>
              </a:spcBef>
              <a:buFont typeface="Symbol"/>
              <a:buChar char=""/>
            </a:pPr>
            <a:endParaRPr sz="1200"/>
          </a:p>
          <a:p>
            <a:pPr marL="469265" indent="-228600">
              <a:lnSpc>
                <a:spcPct val="100000"/>
              </a:lnSpc>
              <a:buFont typeface="Symbol"/>
              <a:buChar char=""/>
              <a:tabLst>
                <a:tab pos="46926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 RF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al.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97"/>
              </a:spcBef>
              <a:buFont typeface="Symbol"/>
              <a:buChar char=""/>
            </a:pPr>
            <a:endParaRPr sz="1000"/>
          </a:p>
          <a:p>
            <a:pPr marL="469265" marR="157480" indent="-228600">
              <a:lnSpc>
                <a:spcPct val="110400"/>
              </a:lnSpc>
              <a:buFont typeface="Symbol"/>
              <a:buChar char=""/>
              <a:tabLst>
                <a:tab pos="46926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p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pa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RF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nal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a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ately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eq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ity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beam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fr</a:t>
            </a:r>
            <a:r>
              <a:rPr dirty="0" smtClean="0" sz="1400" spc="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ca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buFont typeface="Symbol"/>
              <a:buChar char=""/>
            </a:pPr>
            <a:endParaRPr sz="1000"/>
          </a:p>
          <a:p>
            <a:pPr>
              <a:lnSpc>
                <a:spcPts val="1000"/>
              </a:lnSpc>
              <a:buFont typeface="Symbol"/>
              <a:buChar char=""/>
            </a:pPr>
            <a:endParaRPr sz="1000"/>
          </a:p>
          <a:p>
            <a:pPr>
              <a:lnSpc>
                <a:spcPts val="1000"/>
              </a:lnSpc>
              <a:buFont typeface="Symbol"/>
              <a:buChar char=""/>
            </a:pPr>
            <a:endParaRPr sz="1000"/>
          </a:p>
          <a:p>
            <a:pPr>
              <a:lnSpc>
                <a:spcPts val="1000"/>
              </a:lnSpc>
              <a:spcBef>
                <a:spcPts val="44"/>
              </a:spcBef>
              <a:buFont typeface="Symbol"/>
              <a:buChar char=""/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400" spc="-10" b="1" u="heavy">
                <a:latin typeface="Times New Roman"/>
                <a:cs typeface="Times New Roman"/>
              </a:rPr>
              <a:t>F</a:t>
            </a:r>
            <a:r>
              <a:rPr dirty="0" smtClean="0" sz="1400" spc="0" b="1" u="heavy">
                <a:latin typeface="Times New Roman"/>
                <a:cs typeface="Times New Roman"/>
              </a:rPr>
              <a:t>unct</a:t>
            </a:r>
            <a:r>
              <a:rPr dirty="0" smtClean="0" sz="1400" spc="-1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ni</a:t>
            </a:r>
            <a:r>
              <a:rPr dirty="0" smtClean="0" sz="1400" spc="-15" b="1" u="heavy">
                <a:latin typeface="Times New Roman"/>
                <a:cs typeface="Times New Roman"/>
              </a:rPr>
              <a:t>n</a:t>
            </a:r>
            <a:r>
              <a:rPr dirty="0" smtClean="0" sz="1400" spc="0" b="1" u="heavy">
                <a:latin typeface="Times New Roman"/>
                <a:cs typeface="Times New Roman"/>
              </a:rPr>
              <a:t>g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61"/>
              </a:spcBef>
            </a:pPr>
            <a:endParaRPr sz="1000"/>
          </a:p>
          <a:p>
            <a:pPr algn="just" marL="469265" marR="407034" indent="-228600">
              <a:lnSpc>
                <a:spcPct val="110400"/>
              </a:lnSpc>
              <a:buFont typeface="Symbol"/>
              <a:buChar char=""/>
              <a:tabLst>
                <a:tab pos="46926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p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sa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 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ix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0">
                <a:latin typeface="Times New Roman"/>
                <a:cs typeface="Times New Roman"/>
              </a:rPr>
              <a:t> ele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ic 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tic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fiel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hat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ct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 bea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97"/>
              </a:spcBef>
              <a:buFont typeface="Symbol"/>
              <a:buChar char=""/>
            </a:pPr>
            <a:endParaRPr sz="1000"/>
          </a:p>
          <a:p>
            <a:pPr marL="469265" marR="12700" indent="-228600">
              <a:lnSpc>
                <a:spcPct val="110400"/>
              </a:lnSpc>
              <a:buFont typeface="Symbol"/>
              <a:buChar char=""/>
              <a:tabLst>
                <a:tab pos="46926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el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tic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uc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hel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0">
                <a:latin typeface="Times New Roman"/>
                <a:cs typeface="Times New Roman"/>
              </a:rPr>
              <a:t> ele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n,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oc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ty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odul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hich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uc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ity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od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2"/>
              </a:spcBef>
              <a:buFont typeface="Symbol"/>
              <a:buChar char=""/>
            </a:pPr>
            <a:endParaRPr sz="1100"/>
          </a:p>
          <a:p>
            <a:pPr marL="469265" marR="136525" indent="-228600">
              <a:lnSpc>
                <a:spcPct val="110100"/>
              </a:lnSpc>
              <a:buFont typeface="Symbol"/>
              <a:buChar char=""/>
              <a:tabLst>
                <a:tab pos="46926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ity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od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la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up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0">
                <a:latin typeface="Times New Roman"/>
                <a:cs typeface="Times New Roman"/>
              </a:rPr>
              <a:t> 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ap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rt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. 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ele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el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do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 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e t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0"/>
              </a:spcBef>
              <a:buFont typeface="Symbol"/>
              <a:buChar char=""/>
            </a:pPr>
            <a:endParaRPr sz="1100"/>
          </a:p>
          <a:p>
            <a:pPr marL="469265" marR="73660" indent="-228600">
              <a:lnSpc>
                <a:spcPct val="110200"/>
              </a:lnSpc>
              <a:buFont typeface="Symbol"/>
              <a:buChar char=""/>
              <a:tabLst>
                <a:tab pos="46926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el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nc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induce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 re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rce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ta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alre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dy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pre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here.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ue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hat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 of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 </a:t>
            </a:r>
            <a:r>
              <a:rPr dirty="0" smtClean="0" sz="1400" spc="10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h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ix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creases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0">
                <a:latin typeface="Times New Roman"/>
                <a:cs typeface="Times New Roman"/>
              </a:rPr>
              <a:t> 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ds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71"/>
              </a:spcBef>
              <a:buFont typeface="Symbol"/>
              <a:buChar char=""/>
            </a:pPr>
            <a:endParaRPr sz="1200"/>
          </a:p>
          <a:p>
            <a:pPr marL="469265" indent="-228600">
              <a:lnSpc>
                <a:spcPct val="100000"/>
              </a:lnSpc>
              <a:buFont typeface="Symbol"/>
              <a:buChar char=""/>
              <a:tabLst>
                <a:tab pos="46926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x,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era</a:t>
            </a:r>
            <a:r>
              <a:rPr dirty="0" smtClean="0" sz="1400" spc="-5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ly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plif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469265" marR="505459">
              <a:lnSpc>
                <a:spcPct val="110000"/>
              </a:lnSpc>
              <a:spcBef>
                <a:spcPts val="10"/>
              </a:spcBef>
            </a:pPr>
            <a:r>
              <a:rPr dirty="0" smtClean="0" sz="1400">
                <a:latin typeface="Times New Roman"/>
                <a:cs typeface="Times New Roman"/>
              </a:rPr>
              <a:t>Co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le or </a:t>
            </a:r>
            <a:r>
              <a:rPr dirty="0" smtClean="0" sz="1400" spc="-5">
                <a:latin typeface="Times New Roman"/>
                <a:cs typeface="Times New Roman"/>
              </a:rPr>
              <a:t>w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de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 u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0">
                <a:latin typeface="Times New Roman"/>
                <a:cs typeface="Times New Roman"/>
              </a:rPr>
              <a:t> 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gy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from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901445"/>
            <a:ext cx="5217160" cy="81527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dv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n</a:t>
            </a:r>
            <a:r>
              <a:rPr dirty="0" smtClean="0" sz="1400" spc="-15" b="1" u="heavy">
                <a:latin typeface="Times New Roman"/>
                <a:cs typeface="Times New Roman"/>
              </a:rPr>
              <a:t>t</a:t>
            </a:r>
            <a:r>
              <a:rPr dirty="0" smtClean="0" sz="1400" spc="-1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g</a:t>
            </a:r>
            <a:r>
              <a:rPr dirty="0" smtClean="0" sz="1400" spc="-15" b="1" u="heavy">
                <a:latin typeface="Times New Roman"/>
                <a:cs typeface="Times New Roman"/>
              </a:rPr>
              <a:t>e</a:t>
            </a:r>
            <a:r>
              <a:rPr dirty="0" smtClean="0" sz="1400" spc="0" b="1" u="heavy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950"/>
              </a:lnSpc>
              <a:spcBef>
                <a:spcPts val="34"/>
              </a:spcBef>
            </a:pPr>
            <a:endParaRPr sz="950"/>
          </a:p>
          <a:p>
            <a:pPr marL="469265" marR="252095" indent="-228600">
              <a:lnSpc>
                <a:spcPct val="110000"/>
              </a:lnSpc>
              <a:buFont typeface="Times New Roman"/>
              <a:buAutoNum type="arabicPeriod"/>
              <a:tabLst>
                <a:tab pos="46926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has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tre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ely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ide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th. 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nce,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 to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plify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signa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om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F to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tz.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7"/>
              </a:spcBef>
              <a:buFont typeface="Times New Roman"/>
              <a:buAutoNum type="arabicPeriod"/>
            </a:pPr>
            <a:endParaRPr sz="1000"/>
          </a:p>
          <a:p>
            <a:pPr marL="469265" marR="92075" indent="-228600">
              <a:lnSpc>
                <a:spcPct val="110000"/>
              </a:lnSpc>
              <a:buFont typeface="Times New Roman"/>
              <a:buAutoNum type="arabicPeriod"/>
              <a:tabLst>
                <a:tab pos="469265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st 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’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 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ncy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range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pp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xi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ately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2:1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d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red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icr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 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 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fi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950"/>
              </a:lnSpc>
              <a:spcBef>
                <a:spcPts val="34"/>
              </a:spcBef>
              <a:buFont typeface="Times New Roman"/>
              <a:buAutoNum type="arabicPeriod"/>
            </a:pPr>
            <a:endParaRPr sz="950"/>
          </a:p>
          <a:p>
            <a:pPr marL="469265" marR="158750" indent="-228600">
              <a:lnSpc>
                <a:spcPct val="110700"/>
              </a:lnSpc>
              <a:buFont typeface="Times New Roman"/>
              <a:buAutoNum type="arabicPeriod"/>
              <a:tabLst>
                <a:tab pos="46926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’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can be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us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odes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0">
                <a:latin typeface="Times New Roman"/>
                <a:cs typeface="Times New Roman"/>
              </a:rPr>
              <a:t> o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era</a:t>
            </a:r>
            <a:r>
              <a:rPr dirty="0" smtClean="0" sz="1400" spc="-5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leve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ral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  <a:spcBef>
                <a:spcPts val="47"/>
              </a:spcBef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400" spc="-10" b="1" u="heavy">
                <a:latin typeface="Times New Roman"/>
                <a:cs typeface="Times New Roman"/>
              </a:rPr>
              <a:t>P</a:t>
            </a:r>
            <a:r>
              <a:rPr dirty="0" smtClean="0" sz="1400" spc="0" b="1" u="heavy">
                <a:latin typeface="Times New Roman"/>
                <a:cs typeface="Times New Roman"/>
              </a:rPr>
              <a:t>erf</a:t>
            </a:r>
            <a:r>
              <a:rPr dirty="0" smtClean="0" sz="1400" spc="5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r</a:t>
            </a:r>
            <a:r>
              <a:rPr dirty="0" smtClean="0" sz="1400" spc="-20" b="1" u="heavy">
                <a:latin typeface="Times New Roman"/>
                <a:cs typeface="Times New Roman"/>
              </a:rPr>
              <a:t>m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nce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c</a:t>
            </a:r>
            <a:r>
              <a:rPr dirty="0" smtClean="0" sz="1400" spc="-15" b="1" u="heavy">
                <a:latin typeface="Times New Roman"/>
                <a:cs typeface="Times New Roman"/>
              </a:rPr>
              <a:t>h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-15" b="1" u="heavy">
                <a:latin typeface="Times New Roman"/>
                <a:cs typeface="Times New Roman"/>
              </a:rPr>
              <a:t>r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-15" b="1" u="heavy">
                <a:latin typeface="Times New Roman"/>
                <a:cs typeface="Times New Roman"/>
              </a:rPr>
              <a:t>c</a:t>
            </a:r>
            <a:r>
              <a:rPr dirty="0" smtClean="0" sz="1400" spc="0" b="1" u="heavy">
                <a:latin typeface="Times New Roman"/>
                <a:cs typeface="Times New Roman"/>
              </a:rPr>
              <a:t>ter</a:t>
            </a:r>
            <a:r>
              <a:rPr dirty="0" smtClean="0" sz="1400" spc="-5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s</a:t>
            </a:r>
            <a:r>
              <a:rPr dirty="0" smtClean="0" sz="1400" spc="0" b="1" u="heavy">
                <a:latin typeface="Times New Roman"/>
                <a:cs typeface="Times New Roman"/>
              </a:rPr>
              <a:t>t</a:t>
            </a:r>
            <a:r>
              <a:rPr dirty="0" smtClean="0" sz="1400" spc="-1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cs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52"/>
              </a:spcBef>
            </a:pPr>
            <a:endParaRPr sz="1100"/>
          </a:p>
          <a:p>
            <a:pPr marL="469265" indent="-228600">
              <a:lnSpc>
                <a:spcPct val="100000"/>
              </a:lnSpc>
              <a:buFont typeface="Times New Roman"/>
              <a:buAutoNum type="arabicPeriod"/>
              <a:tabLst>
                <a:tab pos="469265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Fre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ncy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era</a:t>
            </a:r>
            <a:r>
              <a:rPr dirty="0" smtClean="0" sz="1400" spc="-5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-15">
                <a:latin typeface="Times New Roman"/>
                <a:cs typeface="Times New Roman"/>
              </a:rPr>
              <a:t>.</a:t>
            </a:r>
            <a:r>
              <a:rPr dirty="0" smtClean="0" sz="1400" spc="0">
                <a:latin typeface="Times New Roman"/>
                <a:cs typeface="Times New Roman"/>
              </a:rPr>
              <a:t>5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z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–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9</a:t>
            </a:r>
            <a:r>
              <a:rPr dirty="0" smtClean="0" sz="1400" spc="0">
                <a:latin typeface="Times New Roman"/>
                <a:cs typeface="Times New Roman"/>
              </a:rPr>
              <a:t>5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z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63"/>
              </a:spcBef>
              <a:buFont typeface="Times New Roman"/>
              <a:buAutoNum type="arabicPeriod"/>
            </a:pPr>
            <a:endParaRPr sz="1100"/>
          </a:p>
          <a:p>
            <a:pPr marL="469265" indent="-228600">
              <a:lnSpc>
                <a:spcPct val="100000"/>
              </a:lnSpc>
              <a:buFont typeface="Times New Roman"/>
              <a:buAutoNum type="arabicPeriod"/>
              <a:tabLst>
                <a:tab pos="469265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Po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 marL="321945" marR="1750060">
              <a:lnSpc>
                <a:spcPct val="169700"/>
              </a:lnSpc>
              <a:spcBef>
                <a:spcPts val="5"/>
              </a:spcBef>
            </a:pPr>
            <a:r>
              <a:rPr dirty="0" smtClean="0" sz="1400">
                <a:latin typeface="Times New Roman"/>
                <a:cs typeface="Times New Roman"/>
              </a:rPr>
              <a:t>5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W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(10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–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40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z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– </a:t>
            </a:r>
            <a:r>
              <a:rPr dirty="0" smtClean="0" sz="1400" spc="0">
                <a:latin typeface="Times New Roman"/>
                <a:cs typeface="Times New Roman"/>
              </a:rPr>
              <a:t>low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 </a:t>
            </a:r>
            <a:r>
              <a:rPr dirty="0" smtClean="0" sz="1400" spc="-2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r>
              <a:rPr dirty="0" smtClean="0" sz="1400" spc="0">
                <a:latin typeface="Times New Roman"/>
                <a:cs typeface="Times New Roman"/>
              </a:rPr>
              <a:t> 250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kW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(C</a:t>
            </a:r>
            <a:r>
              <a:rPr dirty="0" smtClean="0" sz="1400" spc="-25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) at 3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z (hi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r>
              <a:rPr dirty="0" smtClean="0" sz="1400" spc="0">
                <a:latin typeface="Times New Roman"/>
                <a:cs typeface="Times New Roman"/>
              </a:rPr>
              <a:t> 10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MW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(p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) at 3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10">
                <a:latin typeface="Times New Roman"/>
                <a:cs typeface="Times New Roman"/>
              </a:rPr>
              <a:t>z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365760" marR="1605915" indent="-125095">
              <a:lnSpc>
                <a:spcPct val="169300"/>
              </a:lnSpc>
              <a:spcBef>
                <a:spcPts val="10"/>
              </a:spcBef>
            </a:pPr>
            <a:r>
              <a:rPr dirty="0" smtClean="0" sz="1400" spc="5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. 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ff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: 5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– </a:t>
            </a:r>
            <a:r>
              <a:rPr dirty="0" smtClean="0" sz="1400" spc="-10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%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30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%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pre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 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lle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r)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0"/>
              </a:spcBef>
            </a:pPr>
            <a:endParaRPr sz="1200"/>
          </a:p>
          <a:p>
            <a:pPr marL="12700">
              <a:lnSpc>
                <a:spcPct val="100000"/>
              </a:lnSpc>
            </a:pPr>
            <a:r>
              <a:rPr dirty="0" smtClean="0" sz="1400" spc="-1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ppl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-15" b="1" u="heavy">
                <a:latin typeface="Times New Roman"/>
                <a:cs typeface="Times New Roman"/>
              </a:rPr>
              <a:t>c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-15" b="1" u="heavy">
                <a:latin typeface="Times New Roman"/>
                <a:cs typeface="Times New Roman"/>
              </a:rPr>
              <a:t>t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-1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ns</a:t>
            </a:r>
            <a:r>
              <a:rPr dirty="0" smtClean="0" sz="1400" spc="-15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f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T</a:t>
            </a:r>
            <a:r>
              <a:rPr dirty="0" smtClean="0" sz="1400" spc="-20" b="1" u="heavy">
                <a:latin typeface="Times New Roman"/>
                <a:cs typeface="Times New Roman"/>
              </a:rPr>
              <a:t>W</a:t>
            </a:r>
            <a:r>
              <a:rPr dirty="0" smtClean="0" sz="1400" spc="0" b="1" u="heavy">
                <a:latin typeface="Times New Roman"/>
                <a:cs typeface="Times New Roman"/>
              </a:rPr>
              <a:t>T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39"/>
              </a:spcBef>
            </a:pPr>
            <a:endParaRPr sz="1100"/>
          </a:p>
          <a:p>
            <a:pPr marL="469265" indent="-228600">
              <a:lnSpc>
                <a:spcPct val="100000"/>
              </a:lnSpc>
              <a:buFont typeface="Times New Roman"/>
              <a:buAutoNum type="arabicPeriod"/>
              <a:tabLst>
                <a:tab pos="46926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ow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noise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RF a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ier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ad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icr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 rec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ver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11"/>
              </a:spcBef>
              <a:buFont typeface="Times New Roman"/>
              <a:buAutoNum type="arabicPeriod"/>
            </a:pPr>
            <a:endParaRPr sz="1000"/>
          </a:p>
          <a:p>
            <a:pPr marL="469265" marR="254635" indent="-228600">
              <a:lnSpc>
                <a:spcPct val="110000"/>
              </a:lnSpc>
              <a:buFont typeface="Times New Roman"/>
              <a:buAutoNum type="arabicPeriod"/>
              <a:tabLst>
                <a:tab pos="469265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Repe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ter a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ifi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ide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uni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0">
                <a:latin typeface="Times New Roman"/>
                <a:cs typeface="Times New Roman"/>
              </a:rPr>
              <a:t> 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ce t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7"/>
              </a:spcBef>
              <a:buFont typeface="Times New Roman"/>
              <a:buAutoNum type="arabicPeriod"/>
            </a:pPr>
            <a:endParaRPr sz="1000"/>
          </a:p>
          <a:p>
            <a:pPr marL="469265" marR="195580" indent="-228600">
              <a:lnSpc>
                <a:spcPct val="110000"/>
              </a:lnSpc>
              <a:buFont typeface="Times New Roman"/>
              <a:buAutoNum type="arabicPeriod"/>
              <a:tabLst>
                <a:tab pos="469265" algn="l"/>
                <a:tab pos="98679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ue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be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ife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5">
                <a:latin typeface="Times New Roman"/>
                <a:cs typeface="Times New Roman"/>
              </a:rPr>
              <a:t>5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-20">
                <a:latin typeface="Times New Roman"/>
                <a:cs typeface="Times New Roman"/>
              </a:rPr>
              <a:t>,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00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ga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¼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for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),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T	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unic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ite.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7"/>
              </a:spcBef>
              <a:buFont typeface="Times New Roman"/>
              <a:buAutoNum type="arabicPeriod"/>
            </a:pPr>
            <a:endParaRPr sz="1000"/>
          </a:p>
          <a:p>
            <a:pPr marL="469265" marR="12700" indent="-228600">
              <a:lnSpc>
                <a:spcPct val="110000"/>
              </a:lnSpc>
              <a:buFont typeface="Times New Roman"/>
              <a:buAutoNum type="arabicPeriod"/>
              <a:tabLst>
                <a:tab pos="469265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’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sed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ks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la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ger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s).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75"/>
              </a:spcBef>
              <a:buFont typeface="Times New Roman"/>
              <a:buAutoNum type="arabicPeriod"/>
            </a:pPr>
            <a:endParaRPr sz="1100"/>
          </a:p>
          <a:p>
            <a:pPr marL="469265" indent="-228600">
              <a:lnSpc>
                <a:spcPct val="100000"/>
              </a:lnSpc>
              <a:buFont typeface="Times New Roman"/>
              <a:buAutoNum type="arabicPeriod"/>
              <a:tabLst>
                <a:tab pos="46926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sed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r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ne 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ne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sed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 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da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s.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8662</dc:creator>
  <dcterms:created xsi:type="dcterms:W3CDTF">2018-11-13T13:55:19Z</dcterms:created>
  <dcterms:modified xsi:type="dcterms:W3CDTF">2018-11-13T13:55:19Z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2018-11-13T00:00:00Z</vt:filetime>
  </property>
  <property fmtid="{D5CDD505-2E9C-101B-9397-08002B2CF9AE}" pid="3" name="LastSaved">
    <vt:filetime>2018-11-13T00:00:00Z</vt:filetime>
  </property>
</Properties>
</file>