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png"/><Relationship Id="rId4" Type="http://schemas.openxmlformats.org/officeDocument/2006/relationships/image" Target="../media/image11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0429"/>
            <a:ext cx="5205095" cy="72078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1417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MICRO</a:t>
            </a:r>
            <a:r>
              <a:rPr dirty="0" smtClean="0" sz="1600" spc="-15" b="1">
                <a:latin typeface="Times New Roman"/>
                <a:cs typeface="Times New Roman"/>
              </a:rPr>
              <a:t>W</a:t>
            </a:r>
            <a:r>
              <a:rPr dirty="0" smtClean="0" sz="1600" spc="-15" b="1">
                <a:latin typeface="Times New Roman"/>
                <a:cs typeface="Times New Roman"/>
              </a:rPr>
              <a:t>AVE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5" b="1">
                <a:latin typeface="Times New Roman"/>
                <a:cs typeface="Times New Roman"/>
              </a:rPr>
              <a:t>UBES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6"/>
              </a:spcBef>
            </a:pPr>
            <a:endParaRPr sz="1000"/>
          </a:p>
          <a:p>
            <a:pPr marL="12700" marR="52832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0">
                <a:latin typeface="Times New Roman"/>
                <a:cs typeface="Times New Roman"/>
              </a:rPr>
              <a:t> 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240665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bes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0665" marR="1356360" indent="272415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kl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469265" marR="312420" indent="43815">
              <a:lnSpc>
                <a:spcPts val="1860"/>
              </a:lnSpc>
              <a:spcBef>
                <a:spcPts val="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patt,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aractor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ky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barrier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MICRO</a:t>
            </a:r>
            <a:r>
              <a:rPr dirty="0" smtClean="0" sz="1600" spc="-15" b="1">
                <a:latin typeface="Times New Roman"/>
                <a:cs typeface="Times New Roman"/>
              </a:rPr>
              <a:t>W</a:t>
            </a:r>
            <a:r>
              <a:rPr dirty="0" smtClean="0" sz="1600" spc="-15" b="1">
                <a:latin typeface="Times New Roman"/>
                <a:cs typeface="Times New Roman"/>
              </a:rPr>
              <a:t>AVE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5" b="1">
                <a:latin typeface="Times New Roman"/>
                <a:cs typeface="Times New Roman"/>
              </a:rPr>
              <a:t>UBES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2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  <a:buFont typeface="Times New Roman"/>
              <a:buAutoNum type="arabicPlain"/>
            </a:pPr>
            <a:endParaRPr sz="1000"/>
          </a:p>
          <a:p>
            <a:pPr marL="469265" marR="12700" indent="-228600">
              <a:lnSpc>
                <a:spcPct val="110000"/>
              </a:lnSpc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"/>
              </a:spcBef>
              <a:buFont typeface="Times New Roman"/>
              <a:buAutoNum type="arabicPlain"/>
            </a:pPr>
            <a:endParaRPr sz="1000"/>
          </a:p>
          <a:p>
            <a:pPr marL="469265" marR="461009" indent="-228600">
              <a:lnSpc>
                <a:spcPct val="110100"/>
              </a:lnSpc>
              <a:buFont typeface="Times New Roman"/>
              <a:buAutoNum type="arabicPlain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tub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rabicPlain"/>
            </a:pPr>
            <a:endParaRPr sz="1000"/>
          </a:p>
          <a:p>
            <a:pPr>
              <a:lnSpc>
                <a:spcPts val="1000"/>
              </a:lnSpc>
              <a:buFont typeface="Times New Roman"/>
              <a:buAutoNum type="arabicPlain"/>
            </a:pPr>
            <a:endParaRPr sz="1000"/>
          </a:p>
          <a:p>
            <a:pPr>
              <a:lnSpc>
                <a:spcPts val="1000"/>
              </a:lnSpc>
              <a:buFont typeface="Times New Roman"/>
              <a:buAutoNum type="arabicPlain"/>
            </a:pPr>
            <a:endParaRPr sz="1000"/>
          </a:p>
          <a:p>
            <a:pPr>
              <a:lnSpc>
                <a:spcPts val="1000"/>
              </a:lnSpc>
              <a:spcBef>
                <a:spcPts val="36"/>
              </a:spcBef>
              <a:buFont typeface="Times New Roman"/>
              <a:buAutoNum type="arabicPlain"/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CR</a:t>
            </a: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0" b="1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SE</a:t>
            </a:r>
            <a:r>
              <a:rPr dirty="0" smtClean="0" sz="1600" spc="-10" b="1">
                <a:latin typeface="Times New Roman"/>
                <a:cs typeface="Times New Roman"/>
              </a:rPr>
              <a:t>D</a:t>
            </a:r>
            <a:r>
              <a:rPr dirty="0" smtClean="0" sz="1600" spc="-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FIELD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-15" b="1">
                <a:latin typeface="Times New Roman"/>
                <a:cs typeface="Times New Roman"/>
              </a:rPr>
              <a:t>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LINE</a:t>
            </a:r>
            <a:r>
              <a:rPr dirty="0" smtClean="0" sz="1600" spc="-10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5" b="1">
                <a:latin typeface="Times New Roman"/>
                <a:cs typeface="Times New Roman"/>
              </a:rPr>
              <a:t>-</a:t>
            </a:r>
            <a:r>
              <a:rPr dirty="0" smtClean="0" sz="1600" spc="-15" b="1">
                <a:latin typeface="Times New Roman"/>
                <a:cs typeface="Times New Roman"/>
              </a:rPr>
              <a:t>BEAM</a:t>
            </a:r>
            <a:r>
              <a:rPr dirty="0" smtClean="0" sz="1600" spc="-1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TUBES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32385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Kl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Tr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eli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5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 tu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lvl="1" marL="697865" indent="-228600">
              <a:lnSpc>
                <a:spcPct val="100000"/>
              </a:lnSpc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(as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100"/>
              </a:lnSpc>
              <a:spcBef>
                <a:spcPts val="75"/>
              </a:spcBef>
              <a:buFont typeface="Symbol"/>
              <a:buChar char=""/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</a:pPr>
            <a:endParaRPr sz="1200"/>
          </a:p>
          <a:p>
            <a:pPr lvl="1" marL="697865" indent="-228600">
              <a:lnSpc>
                <a:spcPct val="100000"/>
              </a:lnSpc>
              <a:buFont typeface="Symbol"/>
              <a:buChar char=""/>
              <a:tabLst>
                <a:tab pos="6978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fiel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43365"/>
            <a:ext cx="5288280" cy="854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5" b="1" u="heavy">
                <a:latin typeface="Times New Roman"/>
                <a:cs typeface="Times New Roman"/>
              </a:rPr>
              <a:t>K</a:t>
            </a:r>
            <a:r>
              <a:rPr dirty="0" smtClean="0" sz="1600" spc="-15" b="1" u="heavy">
                <a:latin typeface="Times New Roman"/>
                <a:cs typeface="Times New Roman"/>
              </a:rPr>
              <a:t>LYS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13970" marR="12700">
              <a:lnSpc>
                <a:spcPct val="1107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or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034280" cy="3412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3"/>
              </a:spcBef>
            </a:pPr>
            <a:endParaRPr sz="1000"/>
          </a:p>
          <a:p>
            <a:pPr marL="469265" marR="1270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intera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0"/>
              </a:spcBef>
              <a:buFont typeface="Symbol"/>
              <a:buChar char=""/>
            </a:pPr>
            <a:endParaRPr sz="1200"/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  <a:buFont typeface="Symbol"/>
              <a:buChar char=""/>
            </a:pPr>
            <a:endParaRPr sz="1200"/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Font typeface="Symbol"/>
              <a:buChar char=""/>
            </a:pPr>
            <a:endParaRPr sz="1200"/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5"/>
              </a:spcBef>
              <a:buFont typeface="Symbol"/>
              <a:buChar char=""/>
            </a:pPr>
            <a:endParaRPr sz="1000"/>
          </a:p>
          <a:p>
            <a:pPr marL="469265" marR="338455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 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  <a:buFont typeface="Symbol"/>
              <a:buChar char=""/>
            </a:pPr>
            <a:endParaRPr sz="1000"/>
          </a:p>
          <a:p>
            <a:pPr marL="469265" marR="217170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554721"/>
            <a:ext cx="5201285" cy="1678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Oper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3"/>
              </a:spcBef>
            </a:pPr>
            <a:endParaRPr sz="1000"/>
          </a:p>
          <a:p>
            <a:pPr marL="469265" marR="1270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  <a:buFont typeface="Symbol"/>
              <a:buChar char=""/>
            </a:pPr>
            <a:endParaRPr sz="1000"/>
          </a:p>
          <a:p>
            <a:pPr marL="469265" marR="64769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acc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3550" y="4828412"/>
            <a:ext cx="3167379" cy="2218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9153" y="888614"/>
            <a:ext cx="4853305" cy="1424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ct val="1103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utua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3" y="3666819"/>
            <a:ext cx="5062855" cy="404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ct val="1105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0">
                <a:latin typeface="Times New Roman"/>
                <a:cs typeface="Times New Roman"/>
              </a:rPr>
              <a:t> be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happ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ace 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0">
                <a:latin typeface="Times New Roman"/>
                <a:cs typeface="Times New Roman"/>
              </a:rPr>
              <a:t> or acc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ld.</a:t>
            </a:r>
            <a:endParaRPr sz="1400">
              <a:latin typeface="Times New Roman"/>
              <a:cs typeface="Times New Roman"/>
            </a:endParaRPr>
          </a:p>
          <a:p>
            <a:pPr marL="241300" marR="102870" indent="-228600">
              <a:lnSpc>
                <a:spcPct val="1102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e"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acceler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9"/>
              </a:spcBef>
              <a:buFont typeface="Symbol"/>
              <a:buChar char=""/>
            </a:pPr>
            <a:endParaRPr sz="900"/>
          </a:p>
          <a:p>
            <a:pPr>
              <a:lnSpc>
                <a:spcPts val="1000"/>
              </a:lnSpc>
              <a:buFont typeface="Symbol"/>
              <a:buChar char=""/>
            </a:pPr>
            <a:endParaRPr sz="1000"/>
          </a:p>
          <a:p>
            <a:pPr marL="241300" marR="303530" indent="-228600">
              <a:lnSpc>
                <a:spcPct val="1104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s"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 field.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0"/>
              </a:spcBef>
              <a:buFont typeface="Symbol"/>
              <a:buChar char=""/>
            </a:pPr>
            <a:endParaRPr sz="900"/>
          </a:p>
          <a:p>
            <a:pPr>
              <a:lnSpc>
                <a:spcPts val="1000"/>
              </a:lnSpc>
              <a:buFont typeface="Symbol"/>
              <a:buChar char=""/>
            </a:pPr>
            <a:endParaRPr sz="1000"/>
          </a:p>
          <a:p>
            <a:pPr marL="241300" marR="61594" indent="-228600">
              <a:lnSpc>
                <a:spcPct val="1104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of RF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2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7419" y="9328403"/>
            <a:ext cx="2131695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libri"/>
                <a:cs typeface="Calibri"/>
              </a:rPr>
              <a:t>Th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hig</a:t>
            </a:r>
            <a:r>
              <a:rPr dirty="0" smtClean="0" sz="1200" spc="-5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-f</a:t>
            </a:r>
            <a:r>
              <a:rPr dirty="0" smtClean="0" sz="1200" spc="-5">
                <a:latin typeface="Calibri"/>
                <a:cs typeface="Calibri"/>
              </a:rPr>
              <a:t>r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q</a:t>
            </a:r>
            <a:r>
              <a:rPr dirty="0" smtClean="0" sz="1200" spc="-10">
                <a:latin typeface="Calibri"/>
                <a:cs typeface="Calibri"/>
              </a:rPr>
              <a:t>u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y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ele</a:t>
            </a:r>
            <a:r>
              <a:rPr dirty="0" smtClean="0" sz="1200" spc="-20">
                <a:latin typeface="Calibri"/>
                <a:cs typeface="Calibri"/>
              </a:rPr>
              <a:t>c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rical fie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41979" y="2464942"/>
            <a:ext cx="1271905" cy="107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37178" y="7976615"/>
            <a:ext cx="1342389" cy="1195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745" y="876045"/>
            <a:ext cx="3749040" cy="548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23240" marR="12700" indent="-510540">
              <a:lnSpc>
                <a:spcPct val="11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MICRO</a:t>
            </a:r>
            <a:r>
              <a:rPr dirty="0" smtClean="0" sz="1600" spc="-15" b="1">
                <a:latin typeface="Times New Roman"/>
                <a:cs typeface="Times New Roman"/>
              </a:rPr>
              <a:t>W</a:t>
            </a:r>
            <a:r>
              <a:rPr dirty="0" smtClean="0" sz="1600" spc="-15" b="1">
                <a:latin typeface="Times New Roman"/>
                <a:cs typeface="Times New Roman"/>
              </a:rPr>
              <a:t>AVE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S</a:t>
            </a: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LI</a:t>
            </a:r>
            <a:r>
              <a:rPr dirty="0" smtClean="0" sz="1600" spc="-10" b="1">
                <a:latin typeface="Times New Roman"/>
                <a:cs typeface="Times New Roman"/>
              </a:rPr>
              <a:t>D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5" b="1">
                <a:latin typeface="Times New Roman"/>
                <a:cs typeface="Times New Roman"/>
              </a:rPr>
              <a:t>ATE</a:t>
            </a:r>
            <a:r>
              <a:rPr dirty="0" smtClean="0" sz="1600" spc="-1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</a:t>
            </a:r>
            <a:r>
              <a:rPr dirty="0" smtClean="0" sz="1600" spc="-10" b="1">
                <a:latin typeface="Times New Roman"/>
                <a:cs typeface="Times New Roman"/>
              </a:rPr>
              <a:t>EVICES</a:t>
            </a:r>
            <a:r>
              <a:rPr dirty="0" smtClean="0" sz="1600" spc="-10" b="1">
                <a:latin typeface="Times New Roman"/>
                <a:cs typeface="Times New Roman"/>
              </a:rPr>
              <a:t> (SEMIC</a:t>
            </a:r>
            <a:r>
              <a:rPr dirty="0" smtClean="0" sz="1600" spc="-10" b="1">
                <a:latin typeface="Times New Roman"/>
                <a:cs typeface="Times New Roman"/>
              </a:rPr>
              <a:t>O</a:t>
            </a:r>
            <a:r>
              <a:rPr dirty="0" smtClean="0" sz="1600" spc="-15" b="1">
                <a:latin typeface="Times New Roman"/>
                <a:cs typeface="Times New Roman"/>
              </a:rPr>
              <a:t>NDU</a:t>
            </a:r>
            <a:r>
              <a:rPr dirty="0" smtClean="0" sz="1600" spc="-10" b="1">
                <a:latin typeface="Times New Roman"/>
                <a:cs typeface="Times New Roman"/>
              </a:rPr>
              <a:t>C</a:t>
            </a:r>
            <a:r>
              <a:rPr dirty="0" smtClean="0" sz="1600" spc="-15" b="1">
                <a:latin typeface="Times New Roman"/>
                <a:cs typeface="Times New Roman"/>
              </a:rPr>
              <a:t>TOR</a:t>
            </a:r>
            <a:r>
              <a:rPr dirty="0" smtClean="0" sz="1600" spc="-1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DIOD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959102"/>
            <a:ext cx="5271770" cy="6814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se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b="1">
                <a:latin typeface="Times New Roman"/>
                <a:cs typeface="Times New Roman"/>
              </a:rPr>
              <a:t>app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</a:pPr>
            <a:endParaRPr sz="1200"/>
          </a:p>
          <a:p>
            <a:pPr marL="516890" indent="-228600">
              <a:lnSpc>
                <a:spcPct val="100000"/>
              </a:lnSpc>
              <a:buFont typeface="Symbol"/>
              <a:buChar char=""/>
              <a:tabLst>
                <a:tab pos="5168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516890" indent="-228600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51689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endParaRPr sz="1400">
              <a:latin typeface="Times New Roman"/>
              <a:cs typeface="Times New Roman"/>
            </a:endParaRPr>
          </a:p>
          <a:p>
            <a:pPr marL="516890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51689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516890" indent="-228600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5168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516890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51689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iters</a:t>
            </a:r>
            <a:endParaRPr sz="1400">
              <a:latin typeface="Times New Roman"/>
              <a:cs typeface="Times New Roman"/>
            </a:endParaRPr>
          </a:p>
          <a:p>
            <a:pPr marL="516890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51689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dv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9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cost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80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70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40665" marR="492125" indent="-228600">
              <a:lnSpc>
                <a:spcPct val="170000"/>
              </a:lnSpc>
            </a:pPr>
            <a:r>
              <a:rPr dirty="0" smtClean="0" sz="140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se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 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(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or(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469265" marR="230504" indent="-228600">
              <a:lnSpc>
                <a:spcPts val="1860"/>
              </a:lnSpc>
              <a:spcBef>
                <a:spcPts val="80"/>
              </a:spcBef>
              <a:buFont typeface="Times New Roman"/>
              <a:buAutoNum type="arabicPlain" startAt="2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 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JFE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obi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transistor (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469265" marR="92075" indent="-228600">
              <a:lnSpc>
                <a:spcPts val="1850"/>
              </a:lnSpc>
              <a:buFont typeface="Times New Roman"/>
              <a:buAutoNum type="arabicPlain" startAt="2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(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ts val="1850"/>
              </a:lnSpc>
              <a:spcBef>
                <a:spcPts val="10"/>
              </a:spcBef>
              <a:buFont typeface="Times New Roman"/>
              <a:buAutoNum type="arabicPlain" startAt="2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effe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 I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pact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dio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MP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and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203825" cy="3084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Gunn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just" marL="469265" marR="12700" indent="-228600">
              <a:lnSpc>
                <a:spcPct val="11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unn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"/>
              </a:spcBef>
              <a:buFont typeface="Arial"/>
              <a:buChar char="•"/>
            </a:pPr>
            <a:endParaRPr sz="1000"/>
          </a:p>
          <a:p>
            <a:pPr algn="just" marL="469265" marR="234315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"/>
              </a:spcBef>
              <a:buFont typeface="Arial"/>
              <a:buChar char="•"/>
            </a:pPr>
            <a:endParaRPr sz="1000"/>
          </a:p>
          <a:p>
            <a:pPr algn="just" marL="469265" marR="17145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 re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N-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ligh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  <a:buFont typeface="Arial"/>
              <a:buChar char="•"/>
            </a:pPr>
            <a:endParaRPr sz="950"/>
          </a:p>
          <a:p>
            <a:pPr marL="469265" marR="337820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6132448"/>
            <a:ext cx="5291455" cy="34467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0"/>
              </a:spcBef>
            </a:pPr>
            <a:endParaRPr sz="950"/>
          </a:p>
          <a:p>
            <a:pPr marL="469265" marR="12700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capa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ainly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9"/>
              </a:spcBef>
              <a:buFont typeface="Arial"/>
              <a:buChar char="•"/>
            </a:pPr>
            <a:endParaRPr sz="950"/>
          </a:p>
          <a:p>
            <a:pPr marL="469265" marR="635635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pro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  <a:buFont typeface="Arial"/>
              <a:buChar char="•"/>
            </a:pPr>
            <a:endParaRPr sz="950"/>
          </a:p>
          <a:p>
            <a:pPr marL="469265" marR="165100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heir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iers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signa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40665" marR="631825" indent="-228600">
              <a:lnSpc>
                <a:spcPct val="1693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180"/>
              </a:spcBef>
              <a:buFont typeface="Times New Roman"/>
              <a:buAutoNum type="arabicPlain" startAt="2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240665" marR="1818005">
              <a:lnSpc>
                <a:spcPct val="110000"/>
              </a:lnSpc>
              <a:buFont typeface="Times New Roman"/>
              <a:buAutoNum type="arabicPlain" startAt="2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tra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fic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 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4501006"/>
            <a:ext cx="2694940" cy="1483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8397"/>
            <a:ext cx="5291455" cy="388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0665">
              <a:lnSpc>
                <a:spcPct val="100000"/>
              </a:lnSpc>
              <a:buFont typeface="Times New Roman"/>
              <a:buAutoNum type="arabicPlain" startAt="5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240665" marR="2682240">
              <a:lnSpc>
                <a:spcPts val="1860"/>
              </a:lnSpc>
              <a:spcBef>
                <a:spcPts val="80"/>
              </a:spcBef>
              <a:buFont typeface="Times New Roman"/>
              <a:buAutoNum type="arabicPlain" startAt="5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"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rs,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5"/>
              </a:spcBef>
              <a:buFont typeface="Times New Roman"/>
              <a:buAutoNum type="arabicPlain" startAt="8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capa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ainly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469265" marR="635635" indent="-228600">
              <a:lnSpc>
                <a:spcPts val="1860"/>
              </a:lnSpc>
              <a:spcBef>
                <a:spcPts val="80"/>
              </a:spcBef>
              <a:buFont typeface="Times New Roman"/>
              <a:buAutoNum type="arabicPlain" startAt="9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pro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1645" indent="-318770">
              <a:lnSpc>
                <a:spcPct val="100000"/>
              </a:lnSpc>
              <a:spcBef>
                <a:spcPts val="75"/>
              </a:spcBef>
              <a:buFont typeface="Times New Roman"/>
              <a:buAutoNum type="arabicPlain" startAt="9"/>
              <a:tabLst>
                <a:tab pos="46164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heir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signa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192405" marR="1179830">
              <a:lnSpc>
                <a:spcPct val="110000"/>
              </a:lnSpc>
              <a:spcBef>
                <a:spcPts val="15"/>
              </a:spcBef>
              <a:buFont typeface="Times New Roman"/>
              <a:buAutoNum type="arabicPlain" startAt="11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  <a:p>
            <a:pPr marL="192405" marR="2743835">
              <a:lnSpc>
                <a:spcPct val="11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ote vibr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15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oistu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3" y="7758938"/>
            <a:ext cx="4794885" cy="135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Font typeface="Symbol"/>
              <a:buChar char=""/>
            </a:pPr>
            <a:endParaRPr sz="1200"/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  <a:buFont typeface="Symbol"/>
              <a:buChar char=""/>
            </a:pPr>
            <a:endParaRPr sz="1200"/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nonlinear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  <a:buFont typeface="Symbol"/>
              <a:buChar char=""/>
            </a:pPr>
            <a:endParaRPr sz="1200"/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1900" y="6369189"/>
            <a:ext cx="1530985" cy="637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5292661"/>
            <a:ext cx="1774189" cy="714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969509" y="6016624"/>
            <a:ext cx="1447800" cy="10655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01445"/>
            <a:ext cx="5293360" cy="8877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Ty</a:t>
            </a:r>
            <a:r>
              <a:rPr dirty="0" smtClean="0" sz="140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6"/>
              </a:spcBef>
            </a:pPr>
            <a:endParaRPr sz="1000"/>
          </a:p>
          <a:p>
            <a:pPr marL="467995" marR="107314" indent="-228600">
              <a:lnSpc>
                <a:spcPct val="1102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: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abrup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they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5"/>
              </a:spcBef>
              <a:buFont typeface="Symbol"/>
              <a:buChar char=""/>
            </a:pPr>
            <a:endParaRPr sz="1000"/>
          </a:p>
          <a:p>
            <a:pPr algn="just" marL="467995" marR="300990" indent="-228600">
              <a:lnSpc>
                <a:spcPct val="1104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-ar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18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 up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"/>
              </a:spcBef>
              <a:buFont typeface="Symbol"/>
              <a:buChar char=""/>
            </a:pPr>
            <a:endParaRPr sz="1200"/>
          </a:p>
          <a:p>
            <a:pPr algn="ctr" marR="3821429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po</a:t>
            </a:r>
            <a:r>
              <a:rPr dirty="0" smtClean="0" sz="1400" spc="0" b="1" u="heavy">
                <a:latin typeface="Times New Roman"/>
                <a:cs typeface="Times New Roman"/>
              </a:rPr>
              <a:t>rt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te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ia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9"/>
              </a:spcBef>
            </a:pPr>
            <a:endParaRPr sz="1000"/>
          </a:p>
          <a:p>
            <a:pPr marL="467995" marR="135890" indent="-228600">
              <a:lnSpc>
                <a:spcPct val="1100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apa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ance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0">
                <a:latin typeface="Times New Roman"/>
                <a:cs typeface="Times New Roman"/>
              </a:rPr>
              <a:t> pi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oFa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  <a:buFont typeface="Symbol"/>
              <a:buChar char=""/>
            </a:pPr>
            <a:endParaRPr sz="1000"/>
          </a:p>
          <a:p>
            <a:pPr marL="467995" marR="44450" indent="-228600">
              <a:lnSpc>
                <a:spcPct val="1107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apa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ance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ca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8"/>
              </a:spcBef>
              <a:buFont typeface="Symbol"/>
              <a:buChar char=""/>
            </a:pPr>
            <a:endParaRPr sz="1000"/>
          </a:p>
          <a:p>
            <a:pPr marL="467995" marR="165100" indent="-228600">
              <a:lnSpc>
                <a:spcPct val="1108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ol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 ra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5"/>
              </a:spcBef>
              <a:buFont typeface="Symbol"/>
              <a:buChar char=""/>
            </a:pPr>
            <a:endParaRPr sz="1000"/>
          </a:p>
          <a:p>
            <a:pPr marL="467995" marR="339090" indent="-228600">
              <a:lnSpc>
                <a:spcPct val="1104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rent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alwa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vara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  <a:buFont typeface="Symbol"/>
              <a:buChar char=""/>
            </a:pPr>
            <a:endParaRPr sz="1000"/>
          </a:p>
          <a:p>
            <a:pPr marL="467995" marR="309880" indent="-228600">
              <a:lnSpc>
                <a:spcPct val="1107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: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6"/>
              </a:spcBef>
              <a:buFont typeface="Symbol"/>
              <a:buChar char=""/>
            </a:pPr>
            <a:endParaRPr sz="1000"/>
          </a:p>
          <a:p>
            <a:pPr marL="467995" marR="12700" indent="-228600">
              <a:lnSpc>
                <a:spcPct val="1109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if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8"/>
              </a:spcBef>
              <a:buFont typeface="Symbol"/>
              <a:buChar char=""/>
            </a:pPr>
            <a:endParaRPr sz="1100"/>
          </a:p>
          <a:p>
            <a:pPr marL="239395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ha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cte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467995" marR="452120" indent="-228600">
              <a:lnSpc>
                <a:spcPct val="1107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59"/>
              </a:spcBef>
              <a:buFont typeface="Symbol"/>
              <a:buChar char=""/>
            </a:pPr>
            <a:endParaRPr sz="1200"/>
          </a:p>
          <a:p>
            <a:pPr marL="467995" indent="-228600">
              <a:lnSpc>
                <a:spcPct val="1000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cost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  <a:buFont typeface="Symbol"/>
              <a:buChar char=""/>
            </a:pPr>
            <a:endParaRPr sz="1200"/>
          </a:p>
          <a:p>
            <a:pPr marL="467995" indent="-228600">
              <a:lnSpc>
                <a:spcPct val="1000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4"/>
              </a:spcBef>
              <a:buFont typeface="Symbol"/>
              <a:buChar char=""/>
            </a:pPr>
            <a:endParaRPr sz="1200"/>
          </a:p>
          <a:p>
            <a:pPr marL="467995" indent="-228600">
              <a:lnSpc>
                <a:spcPct val="1000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Font typeface="Symbol"/>
              <a:buChar char=""/>
            </a:pPr>
            <a:endParaRPr sz="1200"/>
          </a:p>
          <a:p>
            <a:pPr marL="467995" indent="-228600">
              <a:lnSpc>
                <a:spcPct val="100000"/>
              </a:lnSpc>
              <a:buFont typeface="Symbol"/>
              <a:buChar char=""/>
              <a:tabLst>
                <a:tab pos="46799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4183379" cy="1804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Oper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697865" marR="12700" indent="-228600">
              <a:lnSpc>
                <a:spcPct val="110000"/>
              </a:lnSpc>
              <a:buFont typeface="Symbol"/>
              <a:buChar char=""/>
              <a:tabLst>
                <a:tab pos="6978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-c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alwa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684530" marR="336550">
              <a:lnSpc>
                <a:spcPct val="1693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vary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570351"/>
            <a:ext cx="5245735" cy="388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9"/>
              </a:spcBef>
            </a:pPr>
            <a:endParaRPr sz="1000"/>
          </a:p>
          <a:p>
            <a:pPr marL="421005" marR="247015" indent="-228600">
              <a:lnSpc>
                <a:spcPct val="1100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MU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  <a:buFont typeface="Symbol"/>
              <a:buChar char=""/>
            </a:pPr>
            <a:endParaRPr sz="1000"/>
          </a:p>
          <a:p>
            <a:pPr marL="421005" marR="519430" indent="-228600">
              <a:lnSpc>
                <a:spcPct val="1107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2"/>
              </a:spcBef>
              <a:buFont typeface="Symbol"/>
              <a:buChar char=""/>
            </a:pPr>
            <a:endParaRPr sz="1200"/>
          </a:p>
          <a:p>
            <a:pPr marL="421005" indent="-228600">
              <a:lnSpc>
                <a:spcPct val="1000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Font typeface="Symbol"/>
              <a:buChar char=""/>
            </a:pPr>
            <a:endParaRPr sz="1200"/>
          </a:p>
          <a:p>
            <a:pPr marL="421005" indent="-228600">
              <a:lnSpc>
                <a:spcPct val="1000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  <a:buFont typeface="Symbol"/>
              <a:buChar char=""/>
            </a:pPr>
            <a:endParaRPr sz="1000"/>
          </a:p>
          <a:p>
            <a:pPr marL="421005" marR="94615" indent="-228600">
              <a:lnSpc>
                <a:spcPct val="1107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0">
                <a:latin typeface="Times New Roman"/>
                <a:cs typeface="Times New Roman"/>
              </a:rPr>
              <a:t>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3"/>
              </a:spcBef>
              <a:buFont typeface="Symbol"/>
              <a:buChar char=""/>
            </a:pPr>
            <a:endParaRPr sz="1000"/>
          </a:p>
          <a:p>
            <a:pPr marL="421005" marR="12700" indent="-228600">
              <a:lnSpc>
                <a:spcPct val="110500"/>
              </a:lnSpc>
              <a:buFont typeface="Symbol"/>
              <a:buChar char=""/>
              <a:tabLst>
                <a:tab pos="42100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Other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tuni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 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e-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9725" y="1009649"/>
            <a:ext cx="1857375" cy="2333625"/>
          </a:xfrm>
          <a:custGeom>
            <a:avLst/>
            <a:gdLst/>
            <a:ahLst/>
            <a:cxnLst/>
            <a:rect l="l" t="t" r="r" b="b"/>
            <a:pathLst>
              <a:path w="1857375" h="2333625">
                <a:moveTo>
                  <a:pt x="0" y="2333625"/>
                </a:moveTo>
                <a:lnTo>
                  <a:pt x="1857375" y="2333625"/>
                </a:lnTo>
                <a:lnTo>
                  <a:pt x="1857375" y="0"/>
                </a:lnTo>
                <a:lnTo>
                  <a:pt x="0" y="0"/>
                </a:lnTo>
                <a:lnTo>
                  <a:pt x="0" y="23336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640070" y="1156334"/>
            <a:ext cx="1476375" cy="2088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8397"/>
            <a:ext cx="5054600" cy="3257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ctr" marL="469265" marR="1390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Refl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algn="ctr"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  <a:buFont typeface="Times New Roman"/>
              <a:buAutoNum type="arabicPeriod"/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30" b="1" u="heavy">
                <a:latin typeface="Times New Roman"/>
                <a:cs typeface="Times New Roman"/>
              </a:rPr>
              <a:t>k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6"/>
              </a:spcBef>
            </a:pPr>
            <a:endParaRPr sz="1200"/>
          </a:p>
          <a:p>
            <a:pPr lvl="1" marL="697865" indent="-228600">
              <a:lnSpc>
                <a:spcPct val="100000"/>
              </a:lnSpc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1" marL="697865" marR="12700" indent="-228600">
              <a:lnSpc>
                <a:spcPct val="110300"/>
              </a:lnSpc>
              <a:spcBef>
                <a:spcPts val="100"/>
              </a:spcBef>
              <a:buFont typeface="Symbol"/>
              <a:buChar char=""/>
              <a:tabLst>
                <a:tab pos="697865" algn="l"/>
                <a:tab pos="4094479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acceler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lvl="1" marL="697865" indent="-228600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eam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697865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he</a:t>
            </a:r>
            <a:r>
              <a:rPr dirty="0" smtClean="0" sz="1400" spc="5" i="1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at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lvl="1" marL="697865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697865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un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215885"/>
            <a:ext cx="5114925" cy="19805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3799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Two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stron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Oper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421005" indent="-228600">
              <a:lnSpc>
                <a:spcPct val="100000"/>
              </a:lnSpc>
              <a:buFont typeface="Times New Roman"/>
              <a:buAutoNum type="arabicPlain"/>
              <a:tabLst>
                <a:tab pos="4210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  <a:buFont typeface="Times New Roman"/>
              <a:buAutoNum type="arabicPlain"/>
            </a:pPr>
            <a:endParaRPr sz="950"/>
          </a:p>
          <a:p>
            <a:pPr marL="421005" marR="12700" indent="-228600">
              <a:lnSpc>
                <a:spcPct val="110200"/>
              </a:lnSpc>
              <a:buFont typeface="Times New Roman"/>
              <a:buAutoNum type="arabicPlain"/>
              <a:tabLst>
                <a:tab pos="4210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ER),</a:t>
            </a:r>
            <a:r>
              <a:rPr dirty="0" smtClean="0" sz="1400" spc="0">
                <a:latin typeface="Times New Roman"/>
                <a:cs typeface="Times New Roman"/>
              </a:rPr>
              <a:t> dr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(FI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 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R)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1100" y="4707889"/>
            <a:ext cx="5273802" cy="2315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5225" y="4692014"/>
            <a:ext cx="5305552" cy="2346960"/>
          </a:xfrm>
          <a:custGeom>
            <a:avLst/>
            <a:gdLst/>
            <a:ahLst/>
            <a:cxnLst/>
            <a:rect l="l" t="t" r="r" b="b"/>
            <a:pathLst>
              <a:path w="5305552" h="2346959">
                <a:moveTo>
                  <a:pt x="0" y="2346960"/>
                </a:moveTo>
                <a:lnTo>
                  <a:pt x="5305552" y="2346960"/>
                </a:lnTo>
                <a:lnTo>
                  <a:pt x="5305552" y="0"/>
                </a:lnTo>
                <a:lnTo>
                  <a:pt x="0" y="0"/>
                </a:lnTo>
                <a:lnTo>
                  <a:pt x="0" y="2346960"/>
                </a:lnTo>
                <a:close/>
              </a:path>
            </a:pathLst>
          </a:custGeom>
          <a:ln w="317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0386" y="876208"/>
            <a:ext cx="5050790" cy="155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10400"/>
              </a:lnSpc>
              <a:buFont typeface="Times New Roman"/>
              <a:buAutoNum type="arabicPlain" startAt="3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9"/>
              </a:spcBef>
              <a:buFont typeface="Times New Roman"/>
              <a:buAutoNum type="arabicPlain" startAt="3"/>
            </a:pPr>
            <a:endParaRPr sz="950"/>
          </a:p>
          <a:p>
            <a:pPr marL="241300" marR="199390" indent="-228600">
              <a:lnSpc>
                <a:spcPct val="110400"/>
              </a:lnSpc>
              <a:buFont typeface="Times New Roman"/>
              <a:buAutoNum type="arabicPlain" startAt="3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ca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0">
                <a:latin typeface="Times New Roman"/>
                <a:cs typeface="Times New Roman"/>
              </a:rPr>
              <a:t> 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429884"/>
            <a:ext cx="5231130" cy="4060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Oper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469265" marR="27305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 s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be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d)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an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acro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30" b="1" u="heavy">
                <a:latin typeface="Times New Roman"/>
                <a:cs typeface="Times New Roman"/>
              </a:rPr>
              <a:t>k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Wingdings"/>
              <a:buChar char="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  <a:buFont typeface="Wingdings"/>
              <a:buChar char=""/>
            </a:pPr>
            <a:endParaRPr sz="1100"/>
          </a:p>
          <a:p>
            <a:pPr lvl="1" marL="926465" indent="-228600">
              <a:lnSpc>
                <a:spcPct val="100000"/>
              </a:lnSpc>
              <a:buFont typeface="Times New Roman"/>
              <a:buAutoNum type="arabicPeriod"/>
              <a:tabLst>
                <a:tab pos="9264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lvl="1" marL="926465" indent="-228600">
              <a:lnSpc>
                <a:spcPct val="100000"/>
              </a:lnSpc>
              <a:buFont typeface="Times New Roman"/>
              <a:buAutoNum type="arabicPeriod"/>
              <a:tabLst>
                <a:tab pos="9264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lvl="1" marL="926465" indent="-228600">
              <a:lnSpc>
                <a:spcPct val="100000"/>
              </a:lnSpc>
              <a:buFont typeface="Times New Roman"/>
              <a:buAutoNum type="arabicPeriod"/>
              <a:tabLst>
                <a:tab pos="9264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100"/>
              </a:lnSpc>
              <a:spcBef>
                <a:spcPts val="65"/>
              </a:spcBef>
              <a:buFont typeface="Times New Roman"/>
              <a:buAutoNum type="arabicPeriod"/>
            </a:pPr>
            <a:endParaRPr sz="1100"/>
          </a:p>
          <a:p>
            <a:pPr lvl="1" marL="926465" indent="-228600">
              <a:lnSpc>
                <a:spcPct val="100000"/>
              </a:lnSpc>
              <a:buFont typeface="Times New Roman"/>
              <a:buAutoNum type="arabicPeriod"/>
              <a:tabLst>
                <a:tab pos="9264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4204" y="2579115"/>
            <a:ext cx="3771900" cy="2705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8397"/>
            <a:ext cx="5277485" cy="5243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228600">
              <a:lnSpc>
                <a:spcPct val="100000"/>
              </a:lnSpc>
              <a:buFont typeface="Wingdings"/>
              <a:buChar char="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ef</a:t>
            </a:r>
            <a:r>
              <a:rPr dirty="0" smtClean="0" sz="1400" spc="5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K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tr</a:t>
            </a:r>
            <a:r>
              <a:rPr dirty="0" smtClean="0" sz="1400" spc="-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source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Sin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le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e-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ant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  <a:buFont typeface="Arial"/>
              <a:buChar char="•"/>
            </a:pPr>
            <a:endParaRPr sz="950"/>
          </a:p>
          <a:p>
            <a:pPr marL="469265" marR="65405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itted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ac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gr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"/>
              </a:spcBef>
              <a:buFont typeface="Arial"/>
              <a:buChar char="•"/>
            </a:pPr>
            <a:endParaRPr sz="1000"/>
          </a:p>
          <a:p>
            <a:pPr marL="469265" marR="85090" indent="-228600">
              <a:lnSpc>
                <a:spcPct val="1102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0" b="1">
                <a:latin typeface="Times New Roman"/>
                <a:cs typeface="Times New Roman"/>
              </a:rPr>
              <a:t>feed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ack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2"/>
              </a:spcBef>
              <a:buFont typeface="Arial"/>
              <a:buChar char="•"/>
            </a:pPr>
            <a:endParaRPr sz="950"/>
          </a:p>
          <a:p>
            <a:pPr marL="469265" marR="140970" indent="-228600">
              <a:lnSpc>
                <a:spcPct val="1108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velo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odul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ted be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ore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beam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passes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h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ty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  <a:buFont typeface="Arial"/>
              <a:buChar char="•"/>
            </a:pPr>
            <a:endParaRPr sz="950"/>
          </a:p>
          <a:p>
            <a:pPr marL="469265" marR="93345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of a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Kl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ref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8063" y="9290303"/>
            <a:ext cx="96710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stron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65629" y="6294119"/>
            <a:ext cx="3820795" cy="28566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293360" cy="8390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erf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nce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cteris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 u="sng">
                <a:latin typeface="Times New Roman"/>
                <a:cs typeface="Times New Roman"/>
              </a:rPr>
              <a:t>Fre</a:t>
            </a:r>
            <a:r>
              <a:rPr dirty="0" smtClean="0" sz="1400" spc="-10" u="sng">
                <a:latin typeface="Times New Roman"/>
                <a:cs typeface="Times New Roman"/>
              </a:rPr>
              <a:t>q</a:t>
            </a:r>
            <a:r>
              <a:rPr dirty="0" smtClean="0" sz="1400" spc="0" u="sng">
                <a:latin typeface="Times New Roman"/>
                <a:cs typeface="Times New Roman"/>
              </a:rPr>
              <a:t>u</a:t>
            </a:r>
            <a:r>
              <a:rPr dirty="0" smtClean="0" sz="1400" spc="-15" u="sng">
                <a:latin typeface="Times New Roman"/>
                <a:cs typeface="Times New Roman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c</a:t>
            </a:r>
            <a:r>
              <a:rPr dirty="0" smtClean="0" sz="1400" spc="-20" u="sng">
                <a:latin typeface="Times New Roman"/>
                <a:cs typeface="Times New Roman"/>
              </a:rPr>
              <a:t>y</a:t>
            </a:r>
            <a:r>
              <a:rPr dirty="0" smtClean="0" sz="1400" spc="0" u="sng">
                <a:latin typeface="Times New Roman"/>
                <a:cs typeface="Times New Roman"/>
              </a:rPr>
              <a:t>:</a:t>
            </a:r>
            <a:r>
              <a:rPr dirty="0" smtClean="0" sz="1400" spc="0" u="sng">
                <a:latin typeface="Times New Roman"/>
                <a:cs typeface="Times New Roman"/>
              </a:rPr>
              <a:t>  </a:t>
            </a:r>
            <a:r>
              <a:rPr dirty="0" smtClean="0" sz="1400" spc="-14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4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–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er: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 </a:t>
            </a:r>
            <a:r>
              <a:rPr dirty="0" smtClean="0" sz="1400" spc="0">
                <a:latin typeface="Times New Roman"/>
                <a:cs typeface="Times New Roman"/>
              </a:rPr>
              <a:t>2.5 W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22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78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Prac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10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 u="sng">
                <a:latin typeface="Times New Roman"/>
                <a:cs typeface="Times New Roman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:</a:t>
            </a:r>
            <a:r>
              <a:rPr dirty="0" smtClean="0" sz="1400" spc="-15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5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-10" u="sng">
                <a:latin typeface="Times New Roman"/>
                <a:cs typeface="Times New Roman"/>
              </a:rPr>
              <a:t>G</a:t>
            </a:r>
            <a:r>
              <a:rPr dirty="0" smtClean="0" sz="1400" spc="-10" u="sng">
                <a:latin typeface="Times New Roman"/>
                <a:cs typeface="Times New Roman"/>
              </a:rPr>
              <a:t>H</a:t>
            </a:r>
            <a:r>
              <a:rPr dirty="0" smtClean="0" sz="1400" spc="0" u="sng">
                <a:latin typeface="Times New Roman"/>
                <a:cs typeface="Times New Roman"/>
              </a:rPr>
              <a:t>z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at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2</a:t>
            </a:r>
            <a:r>
              <a:rPr dirty="0" smtClean="0" sz="1400" spc="5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W</a:t>
            </a:r>
            <a:r>
              <a:rPr dirty="0" smtClean="0" sz="1400" spc="-25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–</a:t>
            </a:r>
            <a:r>
              <a:rPr dirty="0" smtClean="0" sz="1400" spc="-440" u="sng">
                <a:latin typeface="Times New Roman"/>
                <a:cs typeface="Times New Roman"/>
              </a:rPr>
              <a:t> </a:t>
            </a:r>
            <a:r>
              <a:rPr dirty="0" smtClean="0" sz="1400" spc="-10" u="sng">
                <a:latin typeface="Times New Roman"/>
                <a:cs typeface="Times New Roman"/>
              </a:rPr>
              <a:t>3</a:t>
            </a:r>
            <a:r>
              <a:rPr dirty="0" smtClean="0" sz="1400" spc="0" u="sng">
                <a:latin typeface="Times New Roman"/>
                <a:cs typeface="Times New Roman"/>
              </a:rPr>
              <a:t>0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-10" u="sng">
                <a:latin typeface="Times New Roman"/>
                <a:cs typeface="Times New Roman"/>
              </a:rPr>
              <a:t>G</a:t>
            </a:r>
            <a:r>
              <a:rPr dirty="0" smtClean="0" sz="1400" spc="-10" u="sng">
                <a:latin typeface="Times New Roman"/>
                <a:cs typeface="Times New Roman"/>
              </a:rPr>
              <a:t>H</a:t>
            </a:r>
            <a:r>
              <a:rPr dirty="0" smtClean="0" sz="1400" spc="0" u="sng">
                <a:latin typeface="Times New Roman"/>
                <a:cs typeface="Times New Roman"/>
              </a:rPr>
              <a:t>z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at</a:t>
            </a:r>
            <a:r>
              <a:rPr dirty="0" smtClean="0" sz="1400" spc="-15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1</a:t>
            </a:r>
            <a:r>
              <a:rPr dirty="0" smtClean="0" sz="1400" spc="0" u="sng">
                <a:latin typeface="Times New Roman"/>
                <a:cs typeface="Times New Roman"/>
              </a:rPr>
              <a:t>0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-20" u="sng">
                <a:latin typeface="Times New Roman"/>
                <a:cs typeface="Times New Roman"/>
              </a:rPr>
              <a:t>m</a:t>
            </a:r>
            <a:r>
              <a:rPr dirty="0" smtClean="0" sz="1400" spc="0" u="sng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"/>
              </a:spcBef>
            </a:pPr>
            <a:endParaRPr sz="1200"/>
          </a:p>
          <a:p>
            <a:pPr marL="1397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used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Radar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ocal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5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397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ech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m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marL="469265" marR="172085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0" b="1">
                <a:latin typeface="Times New Roman"/>
                <a:cs typeface="Times New Roman"/>
              </a:rPr>
              <a:t>os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et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p in the t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s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osc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device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9"/>
              </a:spcBef>
              <a:buFont typeface="Arial"/>
              <a:buChar char="•"/>
            </a:pPr>
            <a:endParaRPr sz="950"/>
          </a:p>
          <a:p>
            <a:pPr marL="469265" marR="12700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ons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 th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 fi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ld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odulated.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  <a:buFont typeface="Arial"/>
              <a:buChar char="•"/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Oper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7"/>
              </a:spcBef>
            </a:pPr>
            <a:endParaRPr sz="950"/>
          </a:p>
          <a:p>
            <a:pPr marL="469265" marR="209550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RF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half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75568"/>
            <a:ext cx="5204460" cy="6424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marR="27940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9"/>
              </a:spcBef>
              <a:buFont typeface="Arial"/>
              <a:buChar char="•"/>
            </a:pPr>
            <a:endParaRPr sz="950"/>
          </a:p>
          <a:p>
            <a:pPr marL="469265" marR="12700" indent="-228600">
              <a:lnSpc>
                <a:spcPct val="1104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0">
                <a:latin typeface="Times New Roman"/>
                <a:cs typeface="Times New Roman"/>
              </a:rPr>
              <a:t> all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0">
                <a:latin typeface="Times New Roman"/>
                <a:cs typeface="Times New Roman"/>
              </a:rPr>
              <a:t> RF 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12700" indent="-228600">
              <a:lnSpc>
                <a:spcPct val="1104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field.</a:t>
            </a:r>
            <a:endParaRPr sz="1400">
              <a:latin typeface="Times New Roman"/>
              <a:cs typeface="Times New Roman"/>
            </a:endParaRPr>
          </a:p>
          <a:p>
            <a:pPr marL="469265" marR="153035" indent="-228600">
              <a:lnSpc>
                <a:spcPts val="1860"/>
              </a:lnSpc>
              <a:spcBef>
                <a:spcPts val="80"/>
              </a:spcBef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RF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  <a:p>
            <a:pPr marL="469265" marR="118745">
              <a:lnSpc>
                <a:spcPts val="1860"/>
              </a:lnSpc>
              <a:spcBef>
                <a:spcPts val="80"/>
              </a:spcBef>
            </a:pPr>
            <a:r>
              <a:rPr dirty="0" smtClean="0" sz="140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half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Os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4"/>
              </a:spcBef>
            </a:pPr>
            <a:endParaRPr sz="950"/>
          </a:p>
          <a:p>
            <a:pPr marL="469265" marR="229235" indent="-228600">
              <a:lnSpc>
                <a:spcPct val="1107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ft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¾, 2 ¾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¾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7"/>
              </a:spcBef>
              <a:buFont typeface="Arial"/>
              <a:buChar char="•"/>
            </a:pPr>
            <a:endParaRPr sz="950"/>
          </a:p>
          <a:p>
            <a:pPr marL="469265" marR="80010" indent="-228600">
              <a:lnSpc>
                <a:spcPct val="1105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 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ti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per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 at the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ona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 fr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quenc</a:t>
            </a:r>
            <a:r>
              <a:rPr dirty="0" smtClean="0" sz="1400" spc="10" b="1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refe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45593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¾)T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9"/>
              </a:spcBef>
            </a:pPr>
            <a:endParaRPr sz="1100"/>
          </a:p>
          <a:p>
            <a:pPr marL="4572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¾, n = 0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1,2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3…….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3" y="7440421"/>
            <a:ext cx="3671570" cy="819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7329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–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ode of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0"/>
              </a:spcBef>
            </a:pPr>
            <a:endParaRPr sz="950"/>
          </a:p>
          <a:p>
            <a:pPr marL="241300" marR="12700" indent="-228600">
              <a:lnSpc>
                <a:spcPct val="1107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 of 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¾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¾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 = 0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……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1908" y="7798561"/>
            <a:ext cx="8420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¾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 for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146675" cy="1443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ELI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2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(TW</a:t>
            </a:r>
            <a:r>
              <a:rPr dirty="0" smtClean="0" sz="1400" spc="-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469265" marR="12700" indent="-228600">
              <a:lnSpc>
                <a:spcPct val="11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2"/>
              </a:spcBef>
              <a:buFont typeface="Symbol"/>
              <a:buChar char=""/>
            </a:pPr>
            <a:endParaRPr sz="1000"/>
          </a:p>
          <a:p>
            <a:pPr marL="469265" marR="105410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56102" y="5212968"/>
            <a:ext cx="18497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266560"/>
            <a:ext cx="5297805" cy="3134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Ba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truc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ure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3"/>
              </a:spcBef>
            </a:pPr>
            <a:endParaRPr sz="1000"/>
          </a:p>
          <a:p>
            <a:pPr marL="469265" marR="27051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forward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  <a:buFont typeface="Symbol"/>
              <a:buChar char=""/>
            </a:pPr>
            <a:endParaRPr sz="1000"/>
          </a:p>
          <a:p>
            <a:pPr marL="469265" marR="164465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0"/>
              </a:spcBef>
              <a:buFont typeface="Symbol"/>
              <a:buChar char=""/>
            </a:pPr>
            <a:endParaRPr sz="1000"/>
          </a:p>
          <a:p>
            <a:pPr marL="469265" marR="12700" indent="-228600">
              <a:lnSpc>
                <a:spcPct val="1107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7"/>
              </a:spcBef>
              <a:buFont typeface="Symbol"/>
              <a:buChar char=""/>
            </a:pPr>
            <a:endParaRPr sz="1000"/>
          </a:p>
          <a:p>
            <a:pPr marL="469265" marR="1524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eep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focus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 bea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60854" y="2896742"/>
            <a:ext cx="4031615" cy="2133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41804" y="2877692"/>
            <a:ext cx="4069715" cy="2171446"/>
          </a:xfrm>
          <a:custGeom>
            <a:avLst/>
            <a:gdLst/>
            <a:ahLst/>
            <a:cxnLst/>
            <a:rect l="l" t="t" r="r" b="b"/>
            <a:pathLst>
              <a:path w="4069715" h="2171446">
                <a:moveTo>
                  <a:pt x="0" y="2171446"/>
                </a:moveTo>
                <a:lnTo>
                  <a:pt x="4069715" y="2171446"/>
                </a:lnTo>
                <a:lnTo>
                  <a:pt x="4069715" y="0"/>
                </a:lnTo>
                <a:lnTo>
                  <a:pt x="0" y="0"/>
                </a:lnTo>
                <a:lnTo>
                  <a:pt x="0" y="2171446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294630" cy="83191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tur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3"/>
              </a:spcBef>
            </a:pPr>
            <a:endParaRPr sz="1000"/>
          </a:p>
          <a:p>
            <a:pPr algn="just" marL="469265" marR="9144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 fe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coil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5"/>
              </a:spcBef>
              <a:buFont typeface="Symbol"/>
              <a:buChar char=""/>
            </a:pPr>
            <a:endParaRPr sz="1000"/>
          </a:p>
          <a:p>
            <a:pPr algn="just" marL="469265" marR="196215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he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he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4"/>
              </a:spcBef>
              <a:buFont typeface="Symbol"/>
              <a:buChar char=""/>
            </a:pPr>
            <a:endParaRPr sz="1200"/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7"/>
              </a:spcBef>
              <a:buFont typeface="Symbol"/>
              <a:buChar char=""/>
            </a:pPr>
            <a:endParaRPr sz="1000"/>
          </a:p>
          <a:p>
            <a:pPr marL="469265" marR="15748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Symbol"/>
              <a:buChar char=""/>
            </a:pPr>
            <a:endParaRPr sz="1000"/>
          </a:p>
          <a:p>
            <a:pPr>
              <a:lnSpc>
                <a:spcPts val="1000"/>
              </a:lnSpc>
              <a:buFont typeface="Symbol"/>
              <a:buChar char=""/>
            </a:pPr>
            <a:endParaRPr sz="1000"/>
          </a:p>
          <a:p>
            <a:pPr>
              <a:lnSpc>
                <a:spcPts val="1000"/>
              </a:lnSpc>
              <a:buFont typeface="Symbol"/>
              <a:buChar char=""/>
            </a:pPr>
            <a:endParaRPr sz="1000"/>
          </a:p>
          <a:p>
            <a:pPr>
              <a:lnSpc>
                <a:spcPts val="1000"/>
              </a:lnSpc>
              <a:spcBef>
                <a:spcPts val="44"/>
              </a:spcBef>
              <a:buFont typeface="Symbol"/>
              <a:buChar char=""/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unct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algn="just" marL="469265" marR="407034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fiel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7"/>
              </a:spcBef>
              <a:buFont typeface="Symbol"/>
              <a:buChar char=""/>
            </a:pPr>
            <a:endParaRPr sz="1000"/>
          </a:p>
          <a:p>
            <a:pPr marL="469265" marR="12700" indent="-228600">
              <a:lnSpc>
                <a:spcPct val="1104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"/>
              </a:spcBef>
              <a:buFont typeface="Symbol"/>
              <a:buChar char=""/>
            </a:pPr>
            <a:endParaRPr sz="1100"/>
          </a:p>
          <a:p>
            <a:pPr marL="469265" marR="136525" indent="-228600">
              <a:lnSpc>
                <a:spcPct val="1101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0"/>
              </a:spcBef>
              <a:buFont typeface="Symbol"/>
              <a:buChar char=""/>
            </a:pPr>
            <a:endParaRPr sz="1100"/>
          </a:p>
          <a:p>
            <a:pPr marL="469265" marR="73660" indent="-228600">
              <a:lnSpc>
                <a:spcPct val="1102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induce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creases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Font typeface="Symbol"/>
              <a:buChar char=""/>
            </a:pPr>
            <a:endParaRPr sz="1200"/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505459">
              <a:lnSpc>
                <a:spcPct val="110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or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1445"/>
            <a:ext cx="5217160" cy="8152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dv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469265" marR="252095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th.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to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signa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F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  <a:buFont typeface="Times New Roman"/>
              <a:buAutoNum type="arabicPeriod"/>
            </a:pPr>
            <a:endParaRPr sz="1000"/>
          </a:p>
          <a:p>
            <a:pPr marL="469265" marR="92075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st 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range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2:1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  <a:buFont typeface="Times New Roman"/>
              <a:buAutoNum type="arabicPeriod"/>
            </a:pPr>
            <a:endParaRPr sz="950"/>
          </a:p>
          <a:p>
            <a:pPr marL="469265" marR="158750" indent="-228600">
              <a:lnSpc>
                <a:spcPct val="1107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erf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nce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ter</a:t>
            </a:r>
            <a:r>
              <a:rPr dirty="0" smtClean="0" sz="1400" spc="-5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321945" marR="1750060">
              <a:lnSpc>
                <a:spcPct val="16970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(10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250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kW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 at 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 (hi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10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(p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 at 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365760" marR="1605915" indent="-125095">
              <a:lnSpc>
                <a:spcPct val="169300"/>
              </a:lnSpc>
              <a:spcBef>
                <a:spcPts val="1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5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2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9"/>
              </a:spcBef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noise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1"/>
              </a:spcBef>
              <a:buFont typeface="Times New Roman"/>
              <a:buAutoNum type="arabicPeriod"/>
            </a:pPr>
            <a:endParaRPr sz="1000"/>
          </a:p>
          <a:p>
            <a:pPr marL="469265" marR="254635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  <a:buFont typeface="Times New Roman"/>
              <a:buAutoNum type="arabicPeriod"/>
            </a:pPr>
            <a:endParaRPr sz="1000"/>
          </a:p>
          <a:p>
            <a:pPr marL="469265" marR="195580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  <a:tab pos="9867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¼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	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  <a:buFont typeface="Times New Roman"/>
              <a:buAutoNum type="arabicPeriod"/>
            </a:pPr>
            <a:endParaRPr sz="1000"/>
          </a:p>
          <a:p>
            <a:pPr marL="469265" marR="12700" indent="-228600">
              <a:lnSpc>
                <a:spcPct val="11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marL="469265" indent="-2286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8662</dc:creator>
  <dcterms:created xsi:type="dcterms:W3CDTF">2018-11-13T13:55:19Z</dcterms:created>
  <dcterms:modified xsi:type="dcterms:W3CDTF">2018-11-13T13:55:19Z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